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23"/>
  </p:notesMasterIdLst>
  <p:handoutMasterIdLst>
    <p:handoutMasterId r:id="rId24"/>
  </p:handoutMasterIdLst>
  <p:sldIdLst>
    <p:sldId id="269" r:id="rId4"/>
    <p:sldId id="276" r:id="rId5"/>
    <p:sldId id="287" r:id="rId6"/>
    <p:sldId id="277" r:id="rId7"/>
    <p:sldId id="278" r:id="rId8"/>
    <p:sldId id="279" r:id="rId9"/>
    <p:sldId id="290" r:id="rId10"/>
    <p:sldId id="280" r:id="rId11"/>
    <p:sldId id="289" r:id="rId12"/>
    <p:sldId id="281" r:id="rId13"/>
    <p:sldId id="282" r:id="rId14"/>
    <p:sldId id="283" r:id="rId15"/>
    <p:sldId id="293" r:id="rId16"/>
    <p:sldId id="291" r:id="rId17"/>
    <p:sldId id="292" r:id="rId18"/>
    <p:sldId id="285" r:id="rId19"/>
    <p:sldId id="286" r:id="rId20"/>
    <p:sldId id="294" r:id="rId21"/>
    <p:sldId id="288" r:id="rId22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  <a:srgbClr val="94B77C"/>
    <a:srgbClr val="8AB833"/>
    <a:srgbClr val="C0CF3A"/>
    <a:srgbClr val="F8F7F6"/>
    <a:srgbClr val="F0EEEA"/>
    <a:srgbClr val="F3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7A657-6B65-4D9E-9972-981C83573E43}" v="364" dt="2025-08-01T10:27:10.697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76444" autoAdjust="0"/>
  </p:normalViewPr>
  <p:slideViewPr>
    <p:cSldViewPr snapToGrid="0" snapToObjects="1" showGuides="1">
      <p:cViewPr>
        <p:scale>
          <a:sx n="114" d="100"/>
          <a:sy n="114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20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ja-Marie" userId="2f16c520d8c484c7" providerId="LiveId" clId="{0D27A657-6B65-4D9E-9972-981C83573E43}"/>
    <pc:docChg chg="undo custSel addSld delSld modSld sldOrd">
      <pc:chgData name="Silja-Marie" userId="2f16c520d8c484c7" providerId="LiveId" clId="{0D27A657-6B65-4D9E-9972-981C83573E43}" dt="2025-08-01T10:29:54.842" v="2696" actId="1076"/>
      <pc:docMkLst>
        <pc:docMk/>
      </pc:docMkLst>
      <pc:sldChg chg="modSp mod modNotesTx">
        <pc:chgData name="Silja-Marie" userId="2f16c520d8c484c7" providerId="LiveId" clId="{0D27A657-6B65-4D9E-9972-981C83573E43}" dt="2025-06-14T14:37:13.706" v="1142" actId="20577"/>
        <pc:sldMkLst>
          <pc:docMk/>
          <pc:sldMk cId="3035032069" sldId="281"/>
        </pc:sldMkLst>
        <pc:picChg chg="mod">
          <ac:chgData name="Silja-Marie" userId="2f16c520d8c484c7" providerId="LiveId" clId="{0D27A657-6B65-4D9E-9972-981C83573E43}" dt="2025-06-14T13:54:02.991" v="8" actId="1076"/>
          <ac:picMkLst>
            <pc:docMk/>
            <pc:sldMk cId="3035032069" sldId="281"/>
            <ac:picMk id="19" creationId="{8E18A290-CE04-B5E5-51ED-648A35DBAA60}"/>
          </ac:picMkLst>
        </pc:picChg>
      </pc:sldChg>
      <pc:sldChg chg="addSp delSp modSp mod modNotesTx">
        <pc:chgData name="Silja-Marie" userId="2f16c520d8c484c7" providerId="LiveId" clId="{0D27A657-6B65-4D9E-9972-981C83573E43}" dt="2025-06-14T15:53:52.140" v="1965"/>
        <pc:sldMkLst>
          <pc:docMk/>
          <pc:sldMk cId="3016233895" sldId="282"/>
        </pc:sldMkLst>
        <pc:spChg chg="del mod topLvl">
          <ac:chgData name="Silja-Marie" userId="2f16c520d8c484c7" providerId="LiveId" clId="{0D27A657-6B65-4D9E-9972-981C83573E43}" dt="2025-06-14T13:53:46.668" v="3" actId="478"/>
          <ac:spMkLst>
            <pc:docMk/>
            <pc:sldMk cId="3016233895" sldId="282"/>
            <ac:spMk id="8" creationId="{95974BFD-6DDA-BDE4-BA99-F757319B816D}"/>
          </ac:spMkLst>
        </pc:spChg>
        <pc:spChg chg="mod">
          <ac:chgData name="Silja-Marie" userId="2f16c520d8c484c7" providerId="LiveId" clId="{0D27A657-6B65-4D9E-9972-981C83573E43}" dt="2025-06-14T13:53:25.431" v="0"/>
          <ac:spMkLst>
            <pc:docMk/>
            <pc:sldMk cId="3016233895" sldId="282"/>
            <ac:spMk id="9" creationId="{B427AF23-670F-51AC-9624-7F2E3B44A4C6}"/>
          </ac:spMkLst>
        </pc:spChg>
        <pc:spChg chg="mod">
          <ac:chgData name="Silja-Marie" userId="2f16c520d8c484c7" providerId="LiveId" clId="{0D27A657-6B65-4D9E-9972-981C83573E43}" dt="2025-06-14T13:53:55.339" v="6" actId="14100"/>
          <ac:spMkLst>
            <pc:docMk/>
            <pc:sldMk cId="3016233895" sldId="282"/>
            <ac:spMk id="10" creationId="{C68845A7-0C66-D4C5-802B-AFA3E4D8CE30}"/>
          </ac:spMkLst>
        </pc:spChg>
        <pc:spChg chg="del">
          <ac:chgData name="Silja-Marie" userId="2f16c520d8c484c7" providerId="LiveId" clId="{0D27A657-6B65-4D9E-9972-981C83573E43}" dt="2025-06-14T14:11:06.569" v="353" actId="931"/>
          <ac:spMkLst>
            <pc:docMk/>
            <pc:sldMk cId="3016233895" sldId="282"/>
            <ac:spMk id="11" creationId="{F27CFF65-C464-803E-2D3F-3F22CC75528C}"/>
          </ac:spMkLst>
        </pc:spChg>
        <pc:spChg chg="mod">
          <ac:chgData name="Silja-Marie" userId="2f16c520d8c484c7" providerId="LiveId" clId="{0D27A657-6B65-4D9E-9972-981C83573E43}" dt="2025-06-14T13:54:57.808" v="10"/>
          <ac:spMkLst>
            <pc:docMk/>
            <pc:sldMk cId="3016233895" sldId="282"/>
            <ac:spMk id="14" creationId="{ECD6EADA-D13F-BF4D-F155-AFDADACE41A9}"/>
          </ac:spMkLst>
        </pc:spChg>
        <pc:spChg chg="add del mod">
          <ac:chgData name="Silja-Marie" userId="2f16c520d8c484c7" providerId="LiveId" clId="{0D27A657-6B65-4D9E-9972-981C83573E43}" dt="2025-06-14T13:55:03.398" v="12" actId="478"/>
          <ac:spMkLst>
            <pc:docMk/>
            <pc:sldMk cId="3016233895" sldId="282"/>
            <ac:spMk id="15" creationId="{256F1AFE-0A9E-E764-A7AD-72796538AC20}"/>
          </ac:spMkLst>
        </pc:spChg>
        <pc:spChg chg="mod">
          <ac:chgData name="Silja-Marie" userId="2f16c520d8c484c7" providerId="LiveId" clId="{0D27A657-6B65-4D9E-9972-981C83573E43}" dt="2025-06-14T13:55:03.398" v="12" actId="478"/>
          <ac:spMkLst>
            <pc:docMk/>
            <pc:sldMk cId="3016233895" sldId="282"/>
            <ac:spMk id="16" creationId="{62C21EA3-7461-8810-51A3-0EEC2C38DB73}"/>
          </ac:spMkLst>
        </pc:spChg>
        <pc:spChg chg="add del mod">
          <ac:chgData name="Silja-Marie" userId="2f16c520d8c484c7" providerId="LiveId" clId="{0D27A657-6B65-4D9E-9972-981C83573E43}" dt="2025-06-14T13:56:32.822" v="21" actId="478"/>
          <ac:spMkLst>
            <pc:docMk/>
            <pc:sldMk cId="3016233895" sldId="282"/>
            <ac:spMk id="18" creationId="{C8E9C395-40BB-A42C-5559-12BA3AC9791C}"/>
          </ac:spMkLst>
        </pc:spChg>
        <pc:spChg chg="add del mod">
          <ac:chgData name="Silja-Marie" userId="2f16c520d8c484c7" providerId="LiveId" clId="{0D27A657-6B65-4D9E-9972-981C83573E43}" dt="2025-06-14T13:58:52.883" v="33" actId="478"/>
          <ac:spMkLst>
            <pc:docMk/>
            <pc:sldMk cId="3016233895" sldId="282"/>
            <ac:spMk id="19" creationId="{C8A103F6-81D6-9A02-18C3-C503C11D79DA}"/>
          </ac:spMkLst>
        </pc:spChg>
        <pc:grpChg chg="add del mod">
          <ac:chgData name="Silja-Marie" userId="2f16c520d8c484c7" providerId="LiveId" clId="{0D27A657-6B65-4D9E-9972-981C83573E43}" dt="2025-06-14T13:53:46.668" v="3" actId="478"/>
          <ac:grpSpMkLst>
            <pc:docMk/>
            <pc:sldMk cId="3016233895" sldId="282"/>
            <ac:grpSpMk id="5" creationId="{C78C34CC-AAA3-84FB-D64B-2793E7A552A1}"/>
          </ac:grpSpMkLst>
        </pc:grpChg>
        <pc:grpChg chg="del mod topLvl">
          <ac:chgData name="Silja-Marie" userId="2f16c520d8c484c7" providerId="LiveId" clId="{0D27A657-6B65-4D9E-9972-981C83573E43}" dt="2025-06-14T13:54:56.926" v="9" actId="478"/>
          <ac:grpSpMkLst>
            <pc:docMk/>
            <pc:sldMk cId="3016233895" sldId="282"/>
            <ac:grpSpMk id="7" creationId="{7134D1D3-4640-CD64-E7CD-6B7726914E0A}"/>
          </ac:grpSpMkLst>
        </pc:grpChg>
        <pc:grpChg chg="add del mod">
          <ac:chgData name="Silja-Marie" userId="2f16c520d8c484c7" providerId="LiveId" clId="{0D27A657-6B65-4D9E-9972-981C83573E43}" dt="2025-06-14T13:55:03.743" v="13"/>
          <ac:grpSpMkLst>
            <pc:docMk/>
            <pc:sldMk cId="3016233895" sldId="282"/>
            <ac:grpSpMk id="12" creationId="{99D2588C-C633-7CA1-1726-12A34F5CC8C2}"/>
          </ac:grpSpMkLst>
        </pc:grpChg>
        <pc:grpChg chg="add del mod">
          <ac:chgData name="Silja-Marie" userId="2f16c520d8c484c7" providerId="LiveId" clId="{0D27A657-6B65-4D9E-9972-981C83573E43}" dt="2025-06-14T13:55:03.398" v="12" actId="478"/>
          <ac:grpSpMkLst>
            <pc:docMk/>
            <pc:sldMk cId="3016233895" sldId="282"/>
            <ac:grpSpMk id="13" creationId="{B5A7B759-B34E-44CF-A4B3-0E207116F961}"/>
          </ac:grpSpMkLst>
        </pc:grpChg>
        <pc:graphicFrameChg chg="add mod">
          <ac:chgData name="Silja-Marie" userId="2f16c520d8c484c7" providerId="LiveId" clId="{0D27A657-6B65-4D9E-9972-981C83573E43}" dt="2025-06-14T15:53:52.140" v="1965"/>
          <ac:graphicFrameMkLst>
            <pc:docMk/>
            <pc:sldMk cId="3016233895" sldId="282"/>
            <ac:graphicFrameMk id="17" creationId="{E28AC331-DD7C-4727-5CFD-19F4A0D87102}"/>
          </ac:graphicFrameMkLst>
        </pc:graphicFrameChg>
        <pc:picChg chg="add mod ord">
          <ac:chgData name="Silja-Marie" userId="2f16c520d8c484c7" providerId="LiveId" clId="{0D27A657-6B65-4D9E-9972-981C83573E43}" dt="2025-06-14T14:13:13.630" v="372" actId="1076"/>
          <ac:picMkLst>
            <pc:docMk/>
            <pc:sldMk cId="3016233895" sldId="282"/>
            <ac:picMk id="4" creationId="{E670119C-F66D-874A-6505-BA7F30EF0B73}"/>
          </ac:picMkLst>
        </pc:picChg>
        <pc:picChg chg="add mod">
          <ac:chgData name="Silja-Marie" userId="2f16c520d8c484c7" providerId="LiveId" clId="{0D27A657-6B65-4D9E-9972-981C83573E43}" dt="2025-06-14T14:13:07.013" v="371" actId="207"/>
          <ac:picMkLst>
            <pc:docMk/>
            <pc:sldMk cId="3016233895" sldId="282"/>
            <ac:picMk id="21" creationId="{432CDA67-5041-029A-4F3F-BD1C4341AE9E}"/>
          </ac:picMkLst>
        </pc:picChg>
      </pc:sldChg>
      <pc:sldChg chg="addSp delSp modSp mod modTransition">
        <pc:chgData name="Silja-Marie" userId="2f16c520d8c484c7" providerId="LiveId" clId="{0D27A657-6B65-4D9E-9972-981C83573E43}" dt="2025-06-14T15:07:11.996" v="1901"/>
        <pc:sldMkLst>
          <pc:docMk/>
          <pc:sldMk cId="1768613554" sldId="283"/>
        </pc:sldMkLst>
        <pc:spChg chg="add del">
          <ac:chgData name="Silja-Marie" userId="2f16c520d8c484c7" providerId="LiveId" clId="{0D27A657-6B65-4D9E-9972-981C83573E43}" dt="2025-06-14T14:08:01.583" v="268" actId="478"/>
          <ac:spMkLst>
            <pc:docMk/>
            <pc:sldMk cId="1768613554" sldId="283"/>
            <ac:spMk id="3" creationId="{21E9D5E0-A9D8-F085-F363-06C85C47E19F}"/>
          </ac:spMkLst>
        </pc:spChg>
        <pc:spChg chg="add mod">
          <ac:chgData name="Silja-Marie" userId="2f16c520d8c484c7" providerId="LiveId" clId="{0D27A657-6B65-4D9E-9972-981C83573E43}" dt="2025-06-14T14:28:00.895" v="767" actId="207"/>
          <ac:spMkLst>
            <pc:docMk/>
            <pc:sldMk cId="1768613554" sldId="283"/>
            <ac:spMk id="4" creationId="{EED7B545-1690-FAA3-083F-B3BF3E70D92A}"/>
          </ac:spMkLst>
        </pc:spChg>
        <pc:spChg chg="add mod">
          <ac:chgData name="Silja-Marie" userId="2f16c520d8c484c7" providerId="LiveId" clId="{0D27A657-6B65-4D9E-9972-981C83573E43}" dt="2025-06-14T14:07:48.406" v="266"/>
          <ac:spMkLst>
            <pc:docMk/>
            <pc:sldMk cId="1768613554" sldId="283"/>
            <ac:spMk id="7" creationId="{6D179A2A-8973-009F-ED8A-6FF8883ADFCE}"/>
          </ac:spMkLst>
        </pc:spChg>
        <pc:spChg chg="add mod">
          <ac:chgData name="Silja-Marie" userId="2f16c520d8c484c7" providerId="LiveId" clId="{0D27A657-6B65-4D9E-9972-981C83573E43}" dt="2025-06-14T14:07:48.406" v="266"/>
          <ac:spMkLst>
            <pc:docMk/>
            <pc:sldMk cId="1768613554" sldId="283"/>
            <ac:spMk id="8" creationId="{46FB974D-D102-5422-8F6E-B2A7AA836AA0}"/>
          </ac:spMkLst>
        </pc:spChg>
        <pc:spChg chg="add mod">
          <ac:chgData name="Silja-Marie" userId="2f16c520d8c484c7" providerId="LiveId" clId="{0D27A657-6B65-4D9E-9972-981C83573E43}" dt="2025-06-14T14:42:36.390" v="1238" actId="120"/>
          <ac:spMkLst>
            <pc:docMk/>
            <pc:sldMk cId="1768613554" sldId="283"/>
            <ac:spMk id="9" creationId="{5B32974F-C876-8499-787E-428E715912C2}"/>
          </ac:spMkLst>
        </pc:spChg>
        <pc:spChg chg="del">
          <ac:chgData name="Silja-Marie" userId="2f16c520d8c484c7" providerId="LiveId" clId="{0D27A657-6B65-4D9E-9972-981C83573E43}" dt="2025-06-14T14:15:33.367" v="434" actId="478"/>
          <ac:spMkLst>
            <pc:docMk/>
            <pc:sldMk cId="1768613554" sldId="283"/>
            <ac:spMk id="11" creationId="{1657DD6B-8876-89DF-ADFA-46A1602AB259}"/>
          </ac:spMkLst>
        </pc:spChg>
        <pc:spChg chg="add del mod">
          <ac:chgData name="Silja-Marie" userId="2f16c520d8c484c7" providerId="LiveId" clId="{0D27A657-6B65-4D9E-9972-981C83573E43}" dt="2025-06-14T14:14:53.226" v="424" actId="478"/>
          <ac:spMkLst>
            <pc:docMk/>
            <pc:sldMk cId="1768613554" sldId="283"/>
            <ac:spMk id="12" creationId="{3FDB833A-7640-14E8-6351-EB857631331A}"/>
          </ac:spMkLst>
        </pc:spChg>
        <pc:spChg chg="mod">
          <ac:chgData name="Silja-Marie" userId="2f16c520d8c484c7" providerId="LiveId" clId="{0D27A657-6B65-4D9E-9972-981C83573E43}" dt="2025-06-14T14:27:51.626" v="765" actId="207"/>
          <ac:spMkLst>
            <pc:docMk/>
            <pc:sldMk cId="1768613554" sldId="283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4:42:39.798" v="1239" actId="120"/>
          <ac:spMkLst>
            <pc:docMk/>
            <pc:sldMk cId="1768613554" sldId="283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27:56.409" v="766" actId="207"/>
          <ac:spMkLst>
            <pc:docMk/>
            <pc:sldMk cId="1768613554" sldId="283"/>
            <ac:spMk id="17" creationId="{7711C154-DDAB-CFE4-FF99-F11953671966}"/>
          </ac:spMkLst>
        </pc:spChg>
        <pc:spChg chg="mod">
          <ac:chgData name="Silja-Marie" userId="2f16c520d8c484c7" providerId="LiveId" clId="{0D27A657-6B65-4D9E-9972-981C83573E43}" dt="2025-06-14T14:42:59.241" v="1244" actId="21"/>
          <ac:spMkLst>
            <pc:docMk/>
            <pc:sldMk cId="1768613554" sldId="283"/>
            <ac:spMk id="18" creationId="{923BCF38-A1D5-626B-059B-609EF0F1E34E}"/>
          </ac:spMkLst>
        </pc:spChg>
        <pc:spChg chg="add del mod">
          <ac:chgData name="Silja-Marie" userId="2f16c520d8c484c7" providerId="LiveId" clId="{0D27A657-6B65-4D9E-9972-981C83573E43}" dt="2025-06-14T14:34:46.274" v="803" actId="478"/>
          <ac:spMkLst>
            <pc:docMk/>
            <pc:sldMk cId="1768613554" sldId="283"/>
            <ac:spMk id="45" creationId="{0A3AC892-B9B3-AC26-C8F4-D7762C869638}"/>
          </ac:spMkLst>
        </pc:spChg>
        <pc:grpChg chg="add del mod">
          <ac:chgData name="Silja-Marie" userId="2f16c520d8c484c7" providerId="LiveId" clId="{0D27A657-6B65-4D9E-9972-981C83573E43}" dt="2025-06-14T14:08:03.842" v="269" actId="478"/>
          <ac:grpSpMkLst>
            <pc:docMk/>
            <pc:sldMk cId="1768613554" sldId="283"/>
            <ac:grpSpMk id="5" creationId="{19592118-D10D-CB8F-322B-A3BEE11139D7}"/>
          </ac:grpSpMkLst>
        </pc:grpChg>
        <pc:grpChg chg="add mod">
          <ac:chgData name="Silja-Marie" userId="2f16c520d8c484c7" providerId="LiveId" clId="{0D27A657-6B65-4D9E-9972-981C83573E43}" dt="2025-06-14T14:28:00.895" v="767" actId="207"/>
          <ac:grpSpMkLst>
            <pc:docMk/>
            <pc:sldMk cId="1768613554" sldId="283"/>
            <ac:grpSpMk id="10" creationId="{C74C7800-0F86-F1B2-DB8D-D83016AE4B34}"/>
          </ac:grpSpMkLst>
        </pc:grpChg>
        <pc:grpChg chg="add mod">
          <ac:chgData name="Silja-Marie" userId="2f16c520d8c484c7" providerId="LiveId" clId="{0D27A657-6B65-4D9E-9972-981C83573E43}" dt="2025-06-14T14:27:51.626" v="765" actId="207"/>
          <ac:grpSpMkLst>
            <pc:docMk/>
            <pc:sldMk cId="1768613554" sldId="283"/>
            <ac:grpSpMk id="13" creationId="{995B9F24-236D-3E58-0A9A-759C2026E4C1}"/>
          </ac:grpSpMkLst>
        </pc:grpChg>
        <pc:grpChg chg="add mod">
          <ac:chgData name="Silja-Marie" userId="2f16c520d8c484c7" providerId="LiveId" clId="{0D27A657-6B65-4D9E-9972-981C83573E43}" dt="2025-06-14T14:27:56.409" v="766" actId="207"/>
          <ac:grpSpMkLst>
            <pc:docMk/>
            <pc:sldMk cId="1768613554" sldId="283"/>
            <ac:grpSpMk id="16" creationId="{4197590C-8014-BB51-5EA2-416978A388F2}"/>
          </ac:grpSpMkLst>
        </pc:grpChg>
        <pc:picChg chg="add mod">
          <ac:chgData name="Silja-Marie" userId="2f16c520d8c484c7" providerId="LiveId" clId="{0D27A657-6B65-4D9E-9972-981C83573E43}" dt="2025-06-14T15:05:04.690" v="1888" actId="207"/>
          <ac:picMkLst>
            <pc:docMk/>
            <pc:sldMk cId="1768613554" sldId="283"/>
            <ac:picMk id="19" creationId="{0BE49960-8285-1AEA-DEC7-C1C75A42C6CD}"/>
          </ac:picMkLst>
        </pc:picChg>
        <pc:picChg chg="add del mod">
          <ac:chgData name="Silja-Marie" userId="2f16c520d8c484c7" providerId="LiveId" clId="{0D27A657-6B65-4D9E-9972-981C83573E43}" dt="2025-06-14T14:34:41.906" v="802" actId="478"/>
          <ac:picMkLst>
            <pc:docMk/>
            <pc:sldMk cId="1768613554" sldId="283"/>
            <ac:picMk id="20" creationId="{F0AA2441-F089-08AF-2506-73D9E56BA77B}"/>
          </ac:picMkLst>
        </pc:picChg>
        <pc:picChg chg="add mod">
          <ac:chgData name="Silja-Marie" userId="2f16c520d8c484c7" providerId="LiveId" clId="{0D27A657-6B65-4D9E-9972-981C83573E43}" dt="2025-06-14T15:05:16.577" v="1890" actId="207"/>
          <ac:picMkLst>
            <pc:docMk/>
            <pc:sldMk cId="1768613554" sldId="283"/>
            <ac:picMk id="43" creationId="{820BAEDF-B34A-5E4E-87FC-D977DDD48097}"/>
          </ac:picMkLst>
        </pc:picChg>
        <pc:cxnChg chg="add mod">
          <ac:chgData name="Silja-Marie" userId="2f16c520d8c484c7" providerId="LiveId" clId="{0D27A657-6B65-4D9E-9972-981C83573E43}" dt="2025-06-14T15:05:09.242" v="1889" actId="208"/>
          <ac:cxnSpMkLst>
            <pc:docMk/>
            <pc:sldMk cId="1768613554" sldId="283"/>
            <ac:cxnSpMk id="22" creationId="{32F95D0C-0AA9-941F-DC01-57FC40FCDC66}"/>
          </ac:cxnSpMkLst>
        </pc:cxnChg>
        <pc:cxnChg chg="add mod">
          <ac:chgData name="Silja-Marie" userId="2f16c520d8c484c7" providerId="LiveId" clId="{0D27A657-6B65-4D9E-9972-981C83573E43}" dt="2025-06-14T15:05:21.372" v="1891" actId="208"/>
          <ac:cxnSpMkLst>
            <pc:docMk/>
            <pc:sldMk cId="1768613554" sldId="283"/>
            <ac:cxnSpMk id="26" creationId="{1C56FF1C-0EA1-FE51-819E-8B05D9A22192}"/>
          </ac:cxnSpMkLst>
        </pc:cxnChg>
        <pc:cxnChg chg="add mod">
          <ac:chgData name="Silja-Marie" userId="2f16c520d8c484c7" providerId="LiveId" clId="{0D27A657-6B65-4D9E-9972-981C83573E43}" dt="2025-06-14T14:25:22.530" v="751" actId="14100"/>
          <ac:cxnSpMkLst>
            <pc:docMk/>
            <pc:sldMk cId="1768613554" sldId="283"/>
            <ac:cxnSpMk id="30" creationId="{E887472C-9A93-8334-6B35-6FCD3DE18450}"/>
          </ac:cxnSpMkLst>
        </pc:cxnChg>
        <pc:cxnChg chg="add mod">
          <ac:chgData name="Silja-Marie" userId="2f16c520d8c484c7" providerId="LiveId" clId="{0D27A657-6B65-4D9E-9972-981C83573E43}" dt="2025-06-14T14:28:13.248" v="769" actId="208"/>
          <ac:cxnSpMkLst>
            <pc:docMk/>
            <pc:sldMk cId="1768613554" sldId="283"/>
            <ac:cxnSpMk id="33" creationId="{2944F3FD-07F7-2160-5AC2-0707DD337DC3}"/>
          </ac:cxnSpMkLst>
        </pc:cxnChg>
        <pc:cxnChg chg="add mod">
          <ac:chgData name="Silja-Marie" userId="2f16c520d8c484c7" providerId="LiveId" clId="{0D27A657-6B65-4D9E-9972-981C83573E43}" dt="2025-06-14T14:46:12.247" v="1327" actId="14100"/>
          <ac:cxnSpMkLst>
            <pc:docMk/>
            <pc:sldMk cId="1768613554" sldId="283"/>
            <ac:cxnSpMk id="36" creationId="{5D7D4FCA-C4DB-1CAC-A3C0-BF523193BFFD}"/>
          </ac:cxnSpMkLst>
        </pc:cxnChg>
        <pc:cxnChg chg="add mod">
          <ac:chgData name="Silja-Marie" userId="2f16c520d8c484c7" providerId="LiveId" clId="{0D27A657-6B65-4D9E-9972-981C83573E43}" dt="2025-06-14T14:46:18.603" v="1330" actId="14100"/>
          <ac:cxnSpMkLst>
            <pc:docMk/>
            <pc:sldMk cId="1768613554" sldId="283"/>
            <ac:cxnSpMk id="39" creationId="{FBBBC4BA-FF3A-97A7-96C0-D6AEAAA722B7}"/>
          </ac:cxnSpMkLst>
        </pc:cxnChg>
      </pc:sldChg>
      <pc:sldChg chg="del">
        <pc:chgData name="Silja-Marie" userId="2f16c520d8c484c7" providerId="LiveId" clId="{0D27A657-6B65-4D9E-9972-981C83573E43}" dt="2025-06-14T14:51:14.438" v="1463" actId="47"/>
        <pc:sldMkLst>
          <pc:docMk/>
          <pc:sldMk cId="3145669879" sldId="284"/>
        </pc:sldMkLst>
      </pc:sldChg>
      <pc:sldChg chg="addSp delSp modSp mod ord">
        <pc:chgData name="Silja-Marie" userId="2f16c520d8c484c7" providerId="LiveId" clId="{0D27A657-6B65-4D9E-9972-981C83573E43}" dt="2025-08-01T10:29:54.842" v="2696" actId="1076"/>
        <pc:sldMkLst>
          <pc:docMk/>
          <pc:sldMk cId="3798760196" sldId="288"/>
        </pc:sldMkLst>
        <pc:spChg chg="mod">
          <ac:chgData name="Silja-Marie" userId="2f16c520d8c484c7" providerId="LiveId" clId="{0D27A657-6B65-4D9E-9972-981C83573E43}" dt="2025-08-01T10:28:42.781" v="2681" actId="1582"/>
          <ac:spMkLst>
            <pc:docMk/>
            <pc:sldMk cId="3798760196" sldId="288"/>
            <ac:spMk id="2" creationId="{C34C2ED8-0D4A-EA16-B1CD-38EF0D972F1C}"/>
          </ac:spMkLst>
        </pc:spChg>
        <pc:spChg chg="del mod">
          <ac:chgData name="Silja-Marie" userId="2f16c520d8c484c7" providerId="LiveId" clId="{0D27A657-6B65-4D9E-9972-981C83573E43}" dt="2025-08-01T09:58:37.107" v="2258" actId="478"/>
          <ac:spMkLst>
            <pc:docMk/>
            <pc:sldMk cId="3798760196" sldId="288"/>
            <ac:spMk id="4" creationId="{DBA5B475-4485-91EC-3589-767A47F4A94C}"/>
          </ac:spMkLst>
        </pc:spChg>
        <pc:spChg chg="del mod">
          <ac:chgData name="Silja-Marie" userId="2f16c520d8c484c7" providerId="LiveId" clId="{0D27A657-6B65-4D9E-9972-981C83573E43}" dt="2025-08-01T09:58:39.708" v="2261" actId="478"/>
          <ac:spMkLst>
            <pc:docMk/>
            <pc:sldMk cId="3798760196" sldId="288"/>
            <ac:spMk id="6" creationId="{A275164D-EF59-FC86-5C26-952591CDC194}"/>
          </ac:spMkLst>
        </pc:spChg>
        <pc:spChg chg="del mod">
          <ac:chgData name="Silja-Marie" userId="2f16c520d8c484c7" providerId="LiveId" clId="{0D27A657-6B65-4D9E-9972-981C83573E43}" dt="2025-08-01T09:58:38.860" v="2260" actId="478"/>
          <ac:spMkLst>
            <pc:docMk/>
            <pc:sldMk cId="3798760196" sldId="288"/>
            <ac:spMk id="7" creationId="{F17A8D3F-66F1-3BFA-BE9D-90BBB307C1CF}"/>
          </ac:spMkLst>
        </pc:spChg>
        <pc:spChg chg="del mod">
          <ac:chgData name="Silja-Marie" userId="2f16c520d8c484c7" providerId="LiveId" clId="{0D27A657-6B65-4D9E-9972-981C83573E43}" dt="2025-08-01T09:58:36.102" v="2257" actId="478"/>
          <ac:spMkLst>
            <pc:docMk/>
            <pc:sldMk cId="3798760196" sldId="288"/>
            <ac:spMk id="8" creationId="{A309F37C-C1DC-CDFB-781F-17107ECEF4A5}"/>
          </ac:spMkLst>
        </pc:spChg>
        <pc:spChg chg="add del mod">
          <ac:chgData name="Silja-Marie" userId="2f16c520d8c484c7" providerId="LiveId" clId="{0D27A657-6B65-4D9E-9972-981C83573E43}" dt="2025-08-01T05:51:56.997" v="1971"/>
          <ac:spMkLst>
            <pc:docMk/>
            <pc:sldMk cId="3798760196" sldId="288"/>
            <ac:spMk id="14" creationId="{EA956AA5-FD24-68E0-D8AA-6400BE220B7E}"/>
          </ac:spMkLst>
        </pc:spChg>
        <pc:spChg chg="add del mod">
          <ac:chgData name="Silja-Marie" userId="2f16c520d8c484c7" providerId="LiveId" clId="{0D27A657-6B65-4D9E-9972-981C83573E43}" dt="2025-08-01T05:51:56.997" v="1971"/>
          <ac:spMkLst>
            <pc:docMk/>
            <pc:sldMk cId="3798760196" sldId="288"/>
            <ac:spMk id="15" creationId="{3DDE803D-72C2-244A-0D62-45DD62AAD8A8}"/>
          </ac:spMkLst>
        </pc:spChg>
        <pc:spChg chg="add del mod">
          <ac:chgData name="Silja-Marie" userId="2f16c520d8c484c7" providerId="LiveId" clId="{0D27A657-6B65-4D9E-9972-981C83573E43}" dt="2025-08-01T05:51:56.997" v="1971"/>
          <ac:spMkLst>
            <pc:docMk/>
            <pc:sldMk cId="3798760196" sldId="288"/>
            <ac:spMk id="17" creationId="{00DB97E5-D259-D180-4CF0-202041FCB7AE}"/>
          </ac:spMkLst>
        </pc:spChg>
        <pc:spChg chg="add del mod">
          <ac:chgData name="Silja-Marie" userId="2f16c520d8c484c7" providerId="LiveId" clId="{0D27A657-6B65-4D9E-9972-981C83573E43}" dt="2025-08-01T05:51:56.997" v="1971"/>
          <ac:spMkLst>
            <pc:docMk/>
            <pc:sldMk cId="3798760196" sldId="288"/>
            <ac:spMk id="18" creationId="{EEB859D5-FF37-22A6-8DE8-6F6CB7896FF7}"/>
          </ac:spMkLst>
        </pc:spChg>
        <pc:spChg chg="add del mod">
          <ac:chgData name="Silja-Marie" userId="2f16c520d8c484c7" providerId="LiveId" clId="{0D27A657-6B65-4D9E-9972-981C83573E43}" dt="2025-08-01T09:54:34.758" v="2154" actId="478"/>
          <ac:spMkLst>
            <pc:docMk/>
            <pc:sldMk cId="3798760196" sldId="288"/>
            <ac:spMk id="24" creationId="{E3763909-BC74-546C-923E-99F5336C116F}"/>
          </ac:spMkLst>
        </pc:spChg>
        <pc:spChg chg="add del mod">
          <ac:chgData name="Silja-Marie" userId="2f16c520d8c484c7" providerId="LiveId" clId="{0D27A657-6B65-4D9E-9972-981C83573E43}" dt="2025-08-01T09:54:36.207" v="2155" actId="478"/>
          <ac:spMkLst>
            <pc:docMk/>
            <pc:sldMk cId="3798760196" sldId="288"/>
            <ac:spMk id="25" creationId="{7361F384-8BA0-2E35-A491-333F6413C8CD}"/>
          </ac:spMkLst>
        </pc:spChg>
        <pc:spChg chg="add del mod">
          <ac:chgData name="Silja-Marie" userId="2f16c520d8c484c7" providerId="LiveId" clId="{0D27A657-6B65-4D9E-9972-981C83573E43}" dt="2025-08-01T09:54:28.567" v="2148" actId="478"/>
          <ac:spMkLst>
            <pc:docMk/>
            <pc:sldMk cId="3798760196" sldId="288"/>
            <ac:spMk id="26" creationId="{BCC8DDD1-FAC6-B57A-45FF-ED60DEBC0DD2}"/>
          </ac:spMkLst>
        </pc:spChg>
        <pc:spChg chg="add del mod">
          <ac:chgData name="Silja-Marie" userId="2f16c520d8c484c7" providerId="LiveId" clId="{0D27A657-6B65-4D9E-9972-981C83573E43}" dt="2025-08-01T09:54:29.918" v="2149" actId="478"/>
          <ac:spMkLst>
            <pc:docMk/>
            <pc:sldMk cId="3798760196" sldId="288"/>
            <ac:spMk id="27" creationId="{5D38CCB7-0CA3-E971-EE4A-9266D255737E}"/>
          </ac:spMkLst>
        </pc:spChg>
        <pc:spChg chg="add del mod">
          <ac:chgData name="Silja-Marie" userId="2f16c520d8c484c7" providerId="LiveId" clId="{0D27A657-6B65-4D9E-9972-981C83573E43}" dt="2025-08-01T10:10:06.740" v="2421" actId="478"/>
          <ac:spMkLst>
            <pc:docMk/>
            <pc:sldMk cId="3798760196" sldId="288"/>
            <ac:spMk id="36" creationId="{44461D23-BEC6-63E2-F82A-FE7BD7E61FCC}"/>
          </ac:spMkLst>
        </pc:spChg>
        <pc:spChg chg="add del mod">
          <ac:chgData name="Silja-Marie" userId="2f16c520d8c484c7" providerId="LiveId" clId="{0D27A657-6B65-4D9E-9972-981C83573E43}" dt="2025-08-01T10:10:09.563" v="2422" actId="478"/>
          <ac:spMkLst>
            <pc:docMk/>
            <pc:sldMk cId="3798760196" sldId="288"/>
            <ac:spMk id="39" creationId="{D90A6D3C-C165-A37A-9DE0-53344A2734A9}"/>
          </ac:spMkLst>
        </pc:spChg>
        <pc:spChg chg="add del mod">
          <ac:chgData name="Silja-Marie" userId="2f16c520d8c484c7" providerId="LiveId" clId="{0D27A657-6B65-4D9E-9972-981C83573E43}" dt="2025-08-01T10:10:05.548" v="2420" actId="478"/>
          <ac:spMkLst>
            <pc:docMk/>
            <pc:sldMk cId="3798760196" sldId="288"/>
            <ac:spMk id="40" creationId="{38E36E32-EB9C-1F4E-BB3A-C45BD63581DB}"/>
          </ac:spMkLst>
        </pc:spChg>
        <pc:spChg chg="add mod">
          <ac:chgData name="Silja-Marie" userId="2f16c520d8c484c7" providerId="LiveId" clId="{0D27A657-6B65-4D9E-9972-981C83573E43}" dt="2025-08-01T10:25:01.385" v="2647" actId="255"/>
          <ac:spMkLst>
            <pc:docMk/>
            <pc:sldMk cId="3798760196" sldId="288"/>
            <ac:spMk id="41" creationId="{402A3EBB-BA5A-6D36-55BA-9B8A40BFD746}"/>
          </ac:spMkLst>
        </pc:spChg>
        <pc:spChg chg="add del mod">
          <ac:chgData name="Silja-Marie" userId="2f16c520d8c484c7" providerId="LiveId" clId="{0D27A657-6B65-4D9E-9972-981C83573E43}" dt="2025-08-01T10:10:13.132" v="2423" actId="478"/>
          <ac:spMkLst>
            <pc:docMk/>
            <pc:sldMk cId="3798760196" sldId="288"/>
            <ac:spMk id="42" creationId="{21898FA3-941F-4FFC-D838-91CB10F72091}"/>
          </ac:spMkLst>
        </pc:spChg>
        <pc:spChg chg="add mod">
          <ac:chgData name="Silja-Marie" userId="2f16c520d8c484c7" providerId="LiveId" clId="{0D27A657-6B65-4D9E-9972-981C83573E43}" dt="2025-08-01T09:57:19.529" v="2209" actId="164"/>
          <ac:spMkLst>
            <pc:docMk/>
            <pc:sldMk cId="3798760196" sldId="288"/>
            <ac:spMk id="49" creationId="{E6A7C521-F01B-45E2-A991-6C2257EA63E0}"/>
          </ac:spMkLst>
        </pc:spChg>
        <pc:spChg chg="add mod">
          <ac:chgData name="Silja-Marie" userId="2f16c520d8c484c7" providerId="LiveId" clId="{0D27A657-6B65-4D9E-9972-981C83573E43}" dt="2025-08-01T09:58:50.853" v="2264" actId="1076"/>
          <ac:spMkLst>
            <pc:docMk/>
            <pc:sldMk cId="3798760196" sldId="288"/>
            <ac:spMk id="50" creationId="{08E8B440-F04B-28CD-ABFE-51D6C06A19FD}"/>
          </ac:spMkLst>
        </pc:spChg>
        <pc:spChg chg="add mod">
          <ac:chgData name="Silja-Marie" userId="2f16c520d8c484c7" providerId="LiveId" clId="{0D27A657-6B65-4D9E-9972-981C83573E43}" dt="2025-08-01T09:59:08.939" v="2268" actId="1076"/>
          <ac:spMkLst>
            <pc:docMk/>
            <pc:sldMk cId="3798760196" sldId="288"/>
            <ac:spMk id="51" creationId="{BFC752DC-024D-DEAA-66B7-A5DD7F509956}"/>
          </ac:spMkLst>
        </pc:spChg>
        <pc:spChg chg="add mod">
          <ac:chgData name="Silja-Marie" userId="2f16c520d8c484c7" providerId="LiveId" clId="{0D27A657-6B65-4D9E-9972-981C83573E43}" dt="2025-08-01T09:57:19.529" v="2209" actId="164"/>
          <ac:spMkLst>
            <pc:docMk/>
            <pc:sldMk cId="3798760196" sldId="288"/>
            <ac:spMk id="52" creationId="{F9B4130C-08D8-BA4D-48DE-5BC767C3B891}"/>
          </ac:spMkLst>
        </pc:spChg>
        <pc:spChg chg="add mod">
          <ac:chgData name="Silja-Marie" userId="2f16c520d8c484c7" providerId="LiveId" clId="{0D27A657-6B65-4D9E-9972-981C83573E43}" dt="2025-08-01T09:59:01.115" v="2267" actId="1076"/>
          <ac:spMkLst>
            <pc:docMk/>
            <pc:sldMk cId="3798760196" sldId="288"/>
            <ac:spMk id="53" creationId="{230826D9-71C1-5391-F9B5-1F725183A0BB}"/>
          </ac:spMkLst>
        </pc:spChg>
        <pc:spChg chg="mod">
          <ac:chgData name="Silja-Marie" userId="2f16c520d8c484c7" providerId="LiveId" clId="{0D27A657-6B65-4D9E-9972-981C83573E43}" dt="2025-08-01T09:57:42.250" v="2217" actId="20577"/>
          <ac:spMkLst>
            <pc:docMk/>
            <pc:sldMk cId="3798760196" sldId="288"/>
            <ac:spMk id="56" creationId="{5A20078B-99A8-3DE8-E36B-EF74D83D3F87}"/>
          </ac:spMkLst>
        </pc:spChg>
        <pc:spChg chg="mod">
          <ac:chgData name="Silja-Marie" userId="2f16c520d8c484c7" providerId="LiveId" clId="{0D27A657-6B65-4D9E-9972-981C83573E43}" dt="2025-08-01T09:57:26.073" v="2211"/>
          <ac:spMkLst>
            <pc:docMk/>
            <pc:sldMk cId="3798760196" sldId="288"/>
            <ac:spMk id="57" creationId="{F3B61506-4323-9D85-DE5B-36D6B74EB8AB}"/>
          </ac:spMkLst>
        </pc:spChg>
        <pc:spChg chg="mod">
          <ac:chgData name="Silja-Marie" userId="2f16c520d8c484c7" providerId="LiveId" clId="{0D27A657-6B65-4D9E-9972-981C83573E43}" dt="2025-08-01T09:57:26.073" v="2211"/>
          <ac:spMkLst>
            <pc:docMk/>
            <pc:sldMk cId="3798760196" sldId="288"/>
            <ac:spMk id="58" creationId="{3674DA79-8D00-FADB-6339-8C5E6B3668F4}"/>
          </ac:spMkLst>
        </pc:spChg>
        <pc:spChg chg="mod">
          <ac:chgData name="Silja-Marie" userId="2f16c520d8c484c7" providerId="LiveId" clId="{0D27A657-6B65-4D9E-9972-981C83573E43}" dt="2025-08-01T09:57:26.073" v="2211"/>
          <ac:spMkLst>
            <pc:docMk/>
            <pc:sldMk cId="3798760196" sldId="288"/>
            <ac:spMk id="59" creationId="{644B05CE-7DBE-326F-5A66-0D82A355F5B6}"/>
          </ac:spMkLst>
        </pc:spChg>
        <pc:spChg chg="mod">
          <ac:chgData name="Silja-Marie" userId="2f16c520d8c484c7" providerId="LiveId" clId="{0D27A657-6B65-4D9E-9972-981C83573E43}" dt="2025-08-01T09:57:26.073" v="2211"/>
          <ac:spMkLst>
            <pc:docMk/>
            <pc:sldMk cId="3798760196" sldId="288"/>
            <ac:spMk id="60" creationId="{8EC36ED5-960E-B16A-5719-46132904B9EF}"/>
          </ac:spMkLst>
        </pc:spChg>
        <pc:spChg chg="mod">
          <ac:chgData name="Silja-Marie" userId="2f16c520d8c484c7" providerId="LiveId" clId="{0D27A657-6B65-4D9E-9972-981C83573E43}" dt="2025-08-01T09:58:32.067" v="2256" actId="20577"/>
          <ac:spMkLst>
            <pc:docMk/>
            <pc:sldMk cId="3798760196" sldId="288"/>
            <ac:spMk id="62" creationId="{383E5A78-4CD3-33FC-595D-1D17E6C40F55}"/>
          </ac:spMkLst>
        </pc:spChg>
        <pc:spChg chg="mod">
          <ac:chgData name="Silja-Marie" userId="2f16c520d8c484c7" providerId="LiveId" clId="{0D27A657-6B65-4D9E-9972-981C83573E43}" dt="2025-08-01T09:58:28.764" v="2250" actId="1076"/>
          <ac:spMkLst>
            <pc:docMk/>
            <pc:sldMk cId="3798760196" sldId="288"/>
            <ac:spMk id="63" creationId="{A4FD92C5-7DEF-1380-5E2E-4BAED2120DA2}"/>
          </ac:spMkLst>
        </pc:spChg>
        <pc:spChg chg="mod">
          <ac:chgData name="Silja-Marie" userId="2f16c520d8c484c7" providerId="LiveId" clId="{0D27A657-6B65-4D9E-9972-981C83573E43}" dt="2025-08-01T09:58:23.028" v="2249" actId="1076"/>
          <ac:spMkLst>
            <pc:docMk/>
            <pc:sldMk cId="3798760196" sldId="288"/>
            <ac:spMk id="64" creationId="{E0B2C7FD-1121-682C-4E94-6E967E0247FD}"/>
          </ac:spMkLst>
        </pc:spChg>
        <pc:spChg chg="del mod">
          <ac:chgData name="Silja-Marie" userId="2f16c520d8c484c7" providerId="LiveId" clId="{0D27A657-6B65-4D9E-9972-981C83573E43}" dt="2025-08-01T09:58:12.802" v="2246" actId="478"/>
          <ac:spMkLst>
            <pc:docMk/>
            <pc:sldMk cId="3798760196" sldId="288"/>
            <ac:spMk id="65" creationId="{0625BDAA-F281-2D31-2802-5B2A686939E3}"/>
          </ac:spMkLst>
        </pc:spChg>
        <pc:spChg chg="mod">
          <ac:chgData name="Silja-Marie" userId="2f16c520d8c484c7" providerId="LiveId" clId="{0D27A657-6B65-4D9E-9972-981C83573E43}" dt="2025-08-01T09:58:21.099" v="2248" actId="1076"/>
          <ac:spMkLst>
            <pc:docMk/>
            <pc:sldMk cId="3798760196" sldId="288"/>
            <ac:spMk id="66" creationId="{0C4D5E1F-59BC-D203-A445-B909AD89610D}"/>
          </ac:spMkLst>
        </pc:spChg>
        <pc:spChg chg="mod">
          <ac:chgData name="Silja-Marie" userId="2f16c520d8c484c7" providerId="LiveId" clId="{0D27A657-6B65-4D9E-9972-981C83573E43}" dt="2025-08-01T09:59:20.828" v="2272" actId="20577"/>
          <ac:spMkLst>
            <pc:docMk/>
            <pc:sldMk cId="3798760196" sldId="288"/>
            <ac:spMk id="68" creationId="{A7602DEE-C0F3-97DE-2878-C7B9ECF0DDFC}"/>
          </ac:spMkLst>
        </pc:spChg>
        <pc:spChg chg="mod">
          <ac:chgData name="Silja-Marie" userId="2f16c520d8c484c7" providerId="LiveId" clId="{0D27A657-6B65-4D9E-9972-981C83573E43}" dt="2025-08-01T09:59:17.105" v="2269"/>
          <ac:spMkLst>
            <pc:docMk/>
            <pc:sldMk cId="3798760196" sldId="288"/>
            <ac:spMk id="69" creationId="{4BFD49A8-3D64-E663-EEE3-D64C567CA327}"/>
          </ac:spMkLst>
        </pc:spChg>
        <pc:spChg chg="mod">
          <ac:chgData name="Silja-Marie" userId="2f16c520d8c484c7" providerId="LiveId" clId="{0D27A657-6B65-4D9E-9972-981C83573E43}" dt="2025-08-01T09:59:17.105" v="2269"/>
          <ac:spMkLst>
            <pc:docMk/>
            <pc:sldMk cId="3798760196" sldId="288"/>
            <ac:spMk id="70" creationId="{0D877C41-54A7-86CC-1636-4B8CBA10A8A9}"/>
          </ac:spMkLst>
        </pc:spChg>
        <pc:spChg chg="mod">
          <ac:chgData name="Silja-Marie" userId="2f16c520d8c484c7" providerId="LiveId" clId="{0D27A657-6B65-4D9E-9972-981C83573E43}" dt="2025-08-01T09:59:17.105" v="2269"/>
          <ac:spMkLst>
            <pc:docMk/>
            <pc:sldMk cId="3798760196" sldId="288"/>
            <ac:spMk id="71" creationId="{76153369-576F-4D62-CF3C-6AE77749C59C}"/>
          </ac:spMkLst>
        </pc:spChg>
        <pc:spChg chg="mod">
          <ac:chgData name="Silja-Marie" userId="2f16c520d8c484c7" providerId="LiveId" clId="{0D27A657-6B65-4D9E-9972-981C83573E43}" dt="2025-08-01T09:59:17.105" v="2269"/>
          <ac:spMkLst>
            <pc:docMk/>
            <pc:sldMk cId="3798760196" sldId="288"/>
            <ac:spMk id="72" creationId="{0FEC5096-A225-A0A8-C021-DFCDA881556B}"/>
          </ac:spMkLst>
        </pc:spChg>
        <pc:spChg chg="add mod">
          <ac:chgData name="Silja-Marie" userId="2f16c520d8c484c7" providerId="LiveId" clId="{0D27A657-6B65-4D9E-9972-981C83573E43}" dt="2025-08-01T10:20:00.759" v="2608" actId="1076"/>
          <ac:spMkLst>
            <pc:docMk/>
            <pc:sldMk cId="3798760196" sldId="288"/>
            <ac:spMk id="155" creationId="{C4B947AD-39F4-D097-EB55-3504A12F41F8}"/>
          </ac:spMkLst>
        </pc:spChg>
        <pc:spChg chg="add mod">
          <ac:chgData name="Silja-Marie" userId="2f16c520d8c484c7" providerId="LiveId" clId="{0D27A657-6B65-4D9E-9972-981C83573E43}" dt="2025-08-01T10:20:31.068" v="2611" actId="255"/>
          <ac:spMkLst>
            <pc:docMk/>
            <pc:sldMk cId="3798760196" sldId="288"/>
            <ac:spMk id="156" creationId="{9E1F3259-7683-1FBC-792E-40C01994E720}"/>
          </ac:spMkLst>
        </pc:spChg>
        <pc:spChg chg="add mod">
          <ac:chgData name="Silja-Marie" userId="2f16c520d8c484c7" providerId="LiveId" clId="{0D27A657-6B65-4D9E-9972-981C83573E43}" dt="2025-08-01T10:20:26.559" v="2610" actId="255"/>
          <ac:spMkLst>
            <pc:docMk/>
            <pc:sldMk cId="3798760196" sldId="288"/>
            <ac:spMk id="157" creationId="{1C1AF7FF-E1D1-5565-7D5A-D1B7064C5B8B}"/>
          </ac:spMkLst>
        </pc:spChg>
        <pc:spChg chg="add mod">
          <ac:chgData name="Silja-Marie" userId="2f16c520d8c484c7" providerId="LiveId" clId="{0D27A657-6B65-4D9E-9972-981C83573E43}" dt="2025-08-01T10:20:37.738" v="2612" actId="255"/>
          <ac:spMkLst>
            <pc:docMk/>
            <pc:sldMk cId="3798760196" sldId="288"/>
            <ac:spMk id="158" creationId="{F7A69CC4-A166-C6F4-35B8-47E145A643A6}"/>
          </ac:spMkLst>
        </pc:spChg>
        <pc:spChg chg="add mod">
          <ac:chgData name="Silja-Marie" userId="2f16c520d8c484c7" providerId="LiveId" clId="{0D27A657-6B65-4D9E-9972-981C83573E43}" dt="2025-08-01T10:20:42.962" v="2613" actId="255"/>
          <ac:spMkLst>
            <pc:docMk/>
            <pc:sldMk cId="3798760196" sldId="288"/>
            <ac:spMk id="159" creationId="{584960D5-B3AC-6547-2595-A1C72C3E3D8A}"/>
          </ac:spMkLst>
        </pc:spChg>
        <pc:spChg chg="add del mod">
          <ac:chgData name="Silja-Marie" userId="2f16c520d8c484c7" providerId="LiveId" clId="{0D27A657-6B65-4D9E-9972-981C83573E43}" dt="2025-08-01T10:18:52.226" v="2597" actId="478"/>
          <ac:spMkLst>
            <pc:docMk/>
            <pc:sldMk cId="3798760196" sldId="288"/>
            <ac:spMk id="161" creationId="{5D496EF9-9F80-F438-7D4E-BAB2EBE110D2}"/>
          </ac:spMkLst>
        </pc:spChg>
        <pc:spChg chg="add mod">
          <ac:chgData name="Silja-Marie" userId="2f16c520d8c484c7" providerId="LiveId" clId="{0D27A657-6B65-4D9E-9972-981C83573E43}" dt="2025-08-01T10:21:38.076" v="2621" actId="1076"/>
          <ac:spMkLst>
            <pc:docMk/>
            <pc:sldMk cId="3798760196" sldId="288"/>
            <ac:spMk id="162" creationId="{29FB6481-4213-6A5E-866F-E1E3BFC46026}"/>
          </ac:spMkLst>
        </pc:spChg>
        <pc:spChg chg="add del mod">
          <ac:chgData name="Silja-Marie" userId="2f16c520d8c484c7" providerId="LiveId" clId="{0D27A657-6B65-4D9E-9972-981C83573E43}" dt="2025-08-01T10:22:40.247" v="2627" actId="478"/>
          <ac:spMkLst>
            <pc:docMk/>
            <pc:sldMk cId="3798760196" sldId="288"/>
            <ac:spMk id="163" creationId="{9E70748C-B387-7468-FD07-6632E478350A}"/>
          </ac:spMkLst>
        </pc:spChg>
        <pc:spChg chg="add mod">
          <ac:chgData name="Silja-Marie" userId="2f16c520d8c484c7" providerId="LiveId" clId="{0D27A657-6B65-4D9E-9972-981C83573E43}" dt="2025-08-01T10:22:26.352" v="2626" actId="1036"/>
          <ac:spMkLst>
            <pc:docMk/>
            <pc:sldMk cId="3798760196" sldId="288"/>
            <ac:spMk id="165" creationId="{45A8B247-96F9-ED53-39E4-93EAE681F6C7}"/>
          </ac:spMkLst>
        </pc:spChg>
        <pc:spChg chg="add del mod">
          <ac:chgData name="Silja-Marie" userId="2f16c520d8c484c7" providerId="LiveId" clId="{0D27A657-6B65-4D9E-9972-981C83573E43}" dt="2025-08-01T10:22:40.247" v="2627" actId="478"/>
          <ac:spMkLst>
            <pc:docMk/>
            <pc:sldMk cId="3798760196" sldId="288"/>
            <ac:spMk id="166" creationId="{9A73F90D-A265-14FD-5269-2F8F0868F57F}"/>
          </ac:spMkLst>
        </pc:spChg>
        <pc:spChg chg="add mod">
          <ac:chgData name="Silja-Marie" userId="2f16c520d8c484c7" providerId="LiveId" clId="{0D27A657-6B65-4D9E-9972-981C83573E43}" dt="2025-08-01T10:22:20.532" v="2624" actId="1076"/>
          <ac:spMkLst>
            <pc:docMk/>
            <pc:sldMk cId="3798760196" sldId="288"/>
            <ac:spMk id="167" creationId="{449A278E-B469-1507-285E-D68D0500A476}"/>
          </ac:spMkLst>
        </pc:spChg>
        <pc:spChg chg="add del mod">
          <ac:chgData name="Silja-Marie" userId="2f16c520d8c484c7" providerId="LiveId" clId="{0D27A657-6B65-4D9E-9972-981C83573E43}" dt="2025-08-01T10:22:40.247" v="2627" actId="478"/>
          <ac:spMkLst>
            <pc:docMk/>
            <pc:sldMk cId="3798760196" sldId="288"/>
            <ac:spMk id="169" creationId="{29F114CD-DA39-05C6-A4C4-DE589E51D177}"/>
          </ac:spMkLst>
        </pc:spChg>
        <pc:spChg chg="add del mod">
          <ac:chgData name="Silja-Marie" userId="2f16c520d8c484c7" providerId="LiveId" clId="{0D27A657-6B65-4D9E-9972-981C83573E43}" dt="2025-08-01T10:15:50.206" v="2564" actId="478"/>
          <ac:spMkLst>
            <pc:docMk/>
            <pc:sldMk cId="3798760196" sldId="288"/>
            <ac:spMk id="171" creationId="{D42A23D0-7E42-3699-50BE-2BFB4859E10E}"/>
          </ac:spMkLst>
        </pc:spChg>
        <pc:spChg chg="add del mod">
          <ac:chgData name="Silja-Marie" userId="2f16c520d8c484c7" providerId="LiveId" clId="{0D27A657-6B65-4D9E-9972-981C83573E43}" dt="2025-08-01T10:17:04.366" v="2587" actId="478"/>
          <ac:spMkLst>
            <pc:docMk/>
            <pc:sldMk cId="3798760196" sldId="288"/>
            <ac:spMk id="172" creationId="{B3BF9B60-0C59-031E-CA6E-962D88866327}"/>
          </ac:spMkLst>
        </pc:spChg>
        <pc:spChg chg="add mod">
          <ac:chgData name="Silja-Marie" userId="2f16c520d8c484c7" providerId="LiveId" clId="{0D27A657-6B65-4D9E-9972-981C83573E43}" dt="2025-08-01T10:27:09.038" v="2672" actId="1076"/>
          <ac:spMkLst>
            <pc:docMk/>
            <pc:sldMk cId="3798760196" sldId="288"/>
            <ac:spMk id="173" creationId="{437F4252-626B-71E2-537F-884771B94F59}"/>
          </ac:spMkLst>
        </pc:spChg>
        <pc:spChg chg="add del mod">
          <ac:chgData name="Silja-Marie" userId="2f16c520d8c484c7" providerId="LiveId" clId="{0D27A657-6B65-4D9E-9972-981C83573E43}" dt="2025-08-01T10:17:22.462" v="2590"/>
          <ac:spMkLst>
            <pc:docMk/>
            <pc:sldMk cId="3798760196" sldId="288"/>
            <ac:spMk id="174" creationId="{FE4ECBA6-E85E-AB55-2F56-855EBB24D45D}"/>
          </ac:spMkLst>
        </pc:spChg>
        <pc:spChg chg="add mod">
          <ac:chgData name="Silja-Marie" userId="2f16c520d8c484c7" providerId="LiveId" clId="{0D27A657-6B65-4D9E-9972-981C83573E43}" dt="2025-08-01T10:25:31.055" v="2650" actId="1076"/>
          <ac:spMkLst>
            <pc:docMk/>
            <pc:sldMk cId="3798760196" sldId="288"/>
            <ac:spMk id="176" creationId="{A7316470-6AA2-DED8-D33E-04D281D23C19}"/>
          </ac:spMkLst>
        </pc:spChg>
        <pc:spChg chg="add del mod">
          <ac:chgData name="Silja-Marie" userId="2f16c520d8c484c7" providerId="LiveId" clId="{0D27A657-6B65-4D9E-9972-981C83573E43}" dt="2025-08-01T10:22:54.905" v="2629"/>
          <ac:spMkLst>
            <pc:docMk/>
            <pc:sldMk cId="3798760196" sldId="288"/>
            <ac:spMk id="179" creationId="{7EA47E69-6BBB-EBC5-96F3-EB3D68F32A79}"/>
          </ac:spMkLst>
        </pc:spChg>
        <pc:spChg chg="add del mod">
          <ac:chgData name="Silja-Marie" userId="2f16c520d8c484c7" providerId="LiveId" clId="{0D27A657-6B65-4D9E-9972-981C83573E43}" dt="2025-08-01T10:22:54.905" v="2629"/>
          <ac:spMkLst>
            <pc:docMk/>
            <pc:sldMk cId="3798760196" sldId="288"/>
            <ac:spMk id="182" creationId="{A7D2BCDF-1467-9926-F08A-CB96036A7901}"/>
          </ac:spMkLst>
        </pc:spChg>
        <pc:spChg chg="add del mod">
          <ac:chgData name="Silja-Marie" userId="2f16c520d8c484c7" providerId="LiveId" clId="{0D27A657-6B65-4D9E-9972-981C83573E43}" dt="2025-08-01T10:22:54.905" v="2629"/>
          <ac:spMkLst>
            <pc:docMk/>
            <pc:sldMk cId="3798760196" sldId="288"/>
            <ac:spMk id="183" creationId="{914B336C-8EF8-7DD9-6FB7-1C0ED83D23F3}"/>
          </ac:spMkLst>
        </pc:spChg>
        <pc:spChg chg="add del mod">
          <ac:chgData name="Silja-Marie" userId="2f16c520d8c484c7" providerId="LiveId" clId="{0D27A657-6B65-4D9E-9972-981C83573E43}" dt="2025-08-01T10:22:54.905" v="2629"/>
          <ac:spMkLst>
            <pc:docMk/>
            <pc:sldMk cId="3798760196" sldId="288"/>
            <ac:spMk id="184" creationId="{1C8E97BA-F848-9FD8-9602-1C151CB09DFB}"/>
          </ac:spMkLst>
        </pc:spChg>
        <pc:spChg chg="add del mod">
          <ac:chgData name="Silja-Marie" userId="2f16c520d8c484c7" providerId="LiveId" clId="{0D27A657-6B65-4D9E-9972-981C83573E43}" dt="2025-08-01T10:22:59.257" v="2631"/>
          <ac:spMkLst>
            <pc:docMk/>
            <pc:sldMk cId="3798760196" sldId="288"/>
            <ac:spMk id="185" creationId="{DDCE8E41-53FE-C110-7472-45BD6351FE3F}"/>
          </ac:spMkLst>
        </pc:spChg>
        <pc:spChg chg="add del mod">
          <ac:chgData name="Silja-Marie" userId="2f16c520d8c484c7" providerId="LiveId" clId="{0D27A657-6B65-4D9E-9972-981C83573E43}" dt="2025-08-01T10:22:59.257" v="2631"/>
          <ac:spMkLst>
            <pc:docMk/>
            <pc:sldMk cId="3798760196" sldId="288"/>
            <ac:spMk id="188" creationId="{979187F0-C4E2-3789-8237-92EAA3BC2E61}"/>
          </ac:spMkLst>
        </pc:spChg>
        <pc:spChg chg="add del mod">
          <ac:chgData name="Silja-Marie" userId="2f16c520d8c484c7" providerId="LiveId" clId="{0D27A657-6B65-4D9E-9972-981C83573E43}" dt="2025-08-01T10:22:59.257" v="2631"/>
          <ac:spMkLst>
            <pc:docMk/>
            <pc:sldMk cId="3798760196" sldId="288"/>
            <ac:spMk id="189" creationId="{55262C0A-0254-376A-9DF8-9DC038EAB2FA}"/>
          </ac:spMkLst>
        </pc:spChg>
        <pc:spChg chg="add del mod">
          <ac:chgData name="Silja-Marie" userId="2f16c520d8c484c7" providerId="LiveId" clId="{0D27A657-6B65-4D9E-9972-981C83573E43}" dt="2025-08-01T10:22:59.257" v="2631"/>
          <ac:spMkLst>
            <pc:docMk/>
            <pc:sldMk cId="3798760196" sldId="288"/>
            <ac:spMk id="190" creationId="{3FA1E77B-C0F1-9AE2-1306-C394A4460158}"/>
          </ac:spMkLst>
        </pc:spChg>
        <pc:spChg chg="add del mod">
          <ac:chgData name="Silja-Marie" userId="2f16c520d8c484c7" providerId="LiveId" clId="{0D27A657-6B65-4D9E-9972-981C83573E43}" dt="2025-08-01T10:23:17.343" v="2637" actId="478"/>
          <ac:spMkLst>
            <pc:docMk/>
            <pc:sldMk cId="3798760196" sldId="288"/>
            <ac:spMk id="191" creationId="{EBD88AB3-D2A3-3E0C-B6AF-7DCBAE14A197}"/>
          </ac:spMkLst>
        </pc:spChg>
        <pc:spChg chg="add del mod">
          <ac:chgData name="Silja-Marie" userId="2f16c520d8c484c7" providerId="LiveId" clId="{0D27A657-6B65-4D9E-9972-981C83573E43}" dt="2025-08-01T10:23:17.343" v="2637" actId="478"/>
          <ac:spMkLst>
            <pc:docMk/>
            <pc:sldMk cId="3798760196" sldId="288"/>
            <ac:spMk id="194" creationId="{566D3230-6C93-CA38-E04D-71E521FBD36B}"/>
          </ac:spMkLst>
        </pc:spChg>
        <pc:spChg chg="add del mod">
          <ac:chgData name="Silja-Marie" userId="2f16c520d8c484c7" providerId="LiveId" clId="{0D27A657-6B65-4D9E-9972-981C83573E43}" dt="2025-08-01T10:23:17.343" v="2637" actId="478"/>
          <ac:spMkLst>
            <pc:docMk/>
            <pc:sldMk cId="3798760196" sldId="288"/>
            <ac:spMk id="195" creationId="{FF661E09-1DA8-CF66-C5B5-096F262FFEEF}"/>
          </ac:spMkLst>
        </pc:spChg>
        <pc:spChg chg="add del mod">
          <ac:chgData name="Silja-Marie" userId="2f16c520d8c484c7" providerId="LiveId" clId="{0D27A657-6B65-4D9E-9972-981C83573E43}" dt="2025-08-01T10:23:17.343" v="2637" actId="478"/>
          <ac:spMkLst>
            <pc:docMk/>
            <pc:sldMk cId="3798760196" sldId="288"/>
            <ac:spMk id="196" creationId="{2F738EF2-D1B2-AFAE-2FDF-870E543BF6C9}"/>
          </ac:spMkLst>
        </pc:spChg>
        <pc:spChg chg="add mod">
          <ac:chgData name="Silja-Marie" userId="2f16c520d8c484c7" providerId="LiveId" clId="{0D27A657-6B65-4D9E-9972-981C83573E43}" dt="2025-08-01T10:24:15.209" v="2643" actId="1076"/>
          <ac:spMkLst>
            <pc:docMk/>
            <pc:sldMk cId="3798760196" sldId="288"/>
            <ac:spMk id="199" creationId="{48C05F4F-69B4-5B1F-64E9-85F0BA37B6CA}"/>
          </ac:spMkLst>
        </pc:spChg>
        <pc:spChg chg="add mod">
          <ac:chgData name="Silja-Marie" userId="2f16c520d8c484c7" providerId="LiveId" clId="{0D27A657-6B65-4D9E-9972-981C83573E43}" dt="2025-08-01T10:23:45.820" v="2639" actId="1076"/>
          <ac:spMkLst>
            <pc:docMk/>
            <pc:sldMk cId="3798760196" sldId="288"/>
            <ac:spMk id="200" creationId="{83202623-AE15-EE13-B03E-BBF8539EE7CA}"/>
          </ac:spMkLst>
        </pc:spChg>
        <pc:spChg chg="add mod">
          <ac:chgData name="Silja-Marie" userId="2f16c520d8c484c7" providerId="LiveId" clId="{0D27A657-6B65-4D9E-9972-981C83573E43}" dt="2025-08-01T10:23:45.820" v="2639" actId="1076"/>
          <ac:spMkLst>
            <pc:docMk/>
            <pc:sldMk cId="3798760196" sldId="288"/>
            <ac:spMk id="201" creationId="{0C77392C-9CB3-CE4F-3356-CB69944A5417}"/>
          </ac:spMkLst>
        </pc:spChg>
        <pc:spChg chg="add del mod">
          <ac:chgData name="Silja-Marie" userId="2f16c520d8c484c7" providerId="LiveId" clId="{0D27A657-6B65-4D9E-9972-981C83573E43}" dt="2025-08-01T10:29:54.842" v="2696" actId="1076"/>
          <ac:spMkLst>
            <pc:docMk/>
            <pc:sldMk cId="3798760196" sldId="288"/>
            <ac:spMk id="209" creationId="{056DBC8E-9915-CAA5-4646-E007252B251B}"/>
          </ac:spMkLst>
        </pc:spChg>
        <pc:spChg chg="add mod">
          <ac:chgData name="Silja-Marie" userId="2f16c520d8c484c7" providerId="LiveId" clId="{0D27A657-6B65-4D9E-9972-981C83573E43}" dt="2025-08-01T10:29:06.272" v="2682" actId="1582"/>
          <ac:spMkLst>
            <pc:docMk/>
            <pc:sldMk cId="3798760196" sldId="288"/>
            <ac:spMk id="2071" creationId="{D28AC393-EAC7-A3AF-BF16-3BFEDDDA1FD0}"/>
          </ac:spMkLst>
        </pc:spChg>
        <pc:spChg chg="add mod">
          <ac:chgData name="Silja-Marie" userId="2f16c520d8c484c7" providerId="LiveId" clId="{0D27A657-6B65-4D9E-9972-981C83573E43}" dt="2025-08-01T10:29:51.398" v="2695" actId="1582"/>
          <ac:spMkLst>
            <pc:docMk/>
            <pc:sldMk cId="3798760196" sldId="288"/>
            <ac:spMk id="2072" creationId="{1919DA2E-F662-A9E9-F243-6F8FCF35806E}"/>
          </ac:spMkLst>
        </pc:spChg>
        <pc:spChg chg="add del mod">
          <ac:chgData name="Silja-Marie" userId="2f16c520d8c484c7" providerId="LiveId" clId="{0D27A657-6B65-4D9E-9972-981C83573E43}" dt="2025-08-01T10:27:04.702" v="2671" actId="478"/>
          <ac:spMkLst>
            <pc:docMk/>
            <pc:sldMk cId="3798760196" sldId="288"/>
            <ac:spMk id="2073" creationId="{297D4BD0-FE58-E735-8DF8-7B0E1281FDCB}"/>
          </ac:spMkLst>
        </pc:spChg>
        <pc:grpChg chg="add mod">
          <ac:chgData name="Silja-Marie" userId="2f16c520d8c484c7" providerId="LiveId" clId="{0D27A657-6B65-4D9E-9972-981C83573E43}" dt="2025-08-01T10:25:04.625" v="2649" actId="1076"/>
          <ac:grpSpMkLst>
            <pc:docMk/>
            <pc:sldMk cId="3798760196" sldId="288"/>
            <ac:grpSpMk id="48" creationId="{B765336B-82B0-0DC7-69AB-072512A9C7EC}"/>
          </ac:grpSpMkLst>
        </pc:grpChg>
        <pc:grpChg chg="add del mod">
          <ac:chgData name="Silja-Marie" userId="2f16c520d8c484c7" providerId="LiveId" clId="{0D27A657-6B65-4D9E-9972-981C83573E43}" dt="2025-08-01T09:59:25.325" v="2273" actId="478"/>
          <ac:grpSpMkLst>
            <pc:docMk/>
            <pc:sldMk cId="3798760196" sldId="288"/>
            <ac:grpSpMk id="55" creationId="{82A6AF82-960D-D03C-776D-E9E3B611169B}"/>
          </ac:grpSpMkLst>
        </pc:grpChg>
        <pc:grpChg chg="add mod">
          <ac:chgData name="Silja-Marie" userId="2f16c520d8c484c7" providerId="LiveId" clId="{0D27A657-6B65-4D9E-9972-981C83573E43}" dt="2025-08-01T09:57:50.478" v="2219" actId="1076"/>
          <ac:grpSpMkLst>
            <pc:docMk/>
            <pc:sldMk cId="3798760196" sldId="288"/>
            <ac:grpSpMk id="61" creationId="{32E54FEB-6F14-253E-B8DC-21298B90DA84}"/>
          </ac:grpSpMkLst>
        </pc:grpChg>
        <pc:grpChg chg="add mod">
          <ac:chgData name="Silja-Marie" userId="2f16c520d8c484c7" providerId="LiveId" clId="{0D27A657-6B65-4D9E-9972-981C83573E43}" dt="2025-08-01T09:59:42.467" v="2279" actId="1076"/>
          <ac:grpSpMkLst>
            <pc:docMk/>
            <pc:sldMk cId="3798760196" sldId="288"/>
            <ac:grpSpMk id="67" creationId="{9DE2B9B1-0140-6896-1DDD-FF56679CA364}"/>
          </ac:grpSpMkLst>
        </pc:grpChg>
        <pc:picChg chg="add del mod">
          <ac:chgData name="Silja-Marie" userId="2f16c520d8c484c7" providerId="LiveId" clId="{0D27A657-6B65-4D9E-9972-981C83573E43}" dt="2025-08-01T09:54:37.872" v="2157" actId="478"/>
          <ac:picMkLst>
            <pc:docMk/>
            <pc:sldMk cId="3798760196" sldId="288"/>
            <ac:picMk id="34" creationId="{5A4DE9B0-4F06-C142-25D6-1E95D55CE5D3}"/>
          </ac:picMkLst>
        </pc:picChg>
        <pc:picChg chg="del mod">
          <ac:chgData name="Silja-Marie" userId="2f16c520d8c484c7" providerId="LiveId" clId="{0D27A657-6B65-4D9E-9972-981C83573E43}" dt="2025-08-01T09:54:17.508" v="2140" actId="478"/>
          <ac:picMkLst>
            <pc:docMk/>
            <pc:sldMk cId="3798760196" sldId="288"/>
            <ac:picMk id="2050" creationId="{43657A83-4A9F-6737-1736-D30594AD3EF2}"/>
          </ac:picMkLst>
        </pc:picChg>
        <pc:cxnChg chg="del mod">
          <ac:chgData name="Silja-Marie" userId="2f16c520d8c484c7" providerId="LiveId" clId="{0D27A657-6B65-4D9E-9972-981C83573E43}" dt="2025-08-01T09:54:18.584" v="2141" actId="478"/>
          <ac:cxnSpMkLst>
            <pc:docMk/>
            <pc:sldMk cId="3798760196" sldId="288"/>
            <ac:cxnSpMk id="13" creationId="{A3E0D60B-397C-02F3-3F60-77BABA816358}"/>
          </ac:cxnSpMkLst>
        </pc:cxnChg>
        <pc:cxnChg chg="del mod">
          <ac:chgData name="Silja-Marie" userId="2f16c520d8c484c7" providerId="LiveId" clId="{0D27A657-6B65-4D9E-9972-981C83573E43}" dt="2025-08-01T09:54:19.886" v="2142" actId="478"/>
          <ac:cxnSpMkLst>
            <pc:docMk/>
            <pc:sldMk cId="3798760196" sldId="288"/>
            <ac:cxnSpMk id="16" creationId="{B141F7CF-53D7-C95E-3FE3-A63A153A42C2}"/>
          </ac:cxnSpMkLst>
        </pc:cxnChg>
        <pc:cxnChg chg="del mod">
          <ac:chgData name="Silja-Marie" userId="2f16c520d8c484c7" providerId="LiveId" clId="{0D27A657-6B65-4D9E-9972-981C83573E43}" dt="2025-08-01T09:54:26.397" v="2147" actId="478"/>
          <ac:cxnSpMkLst>
            <pc:docMk/>
            <pc:sldMk cId="3798760196" sldId="288"/>
            <ac:cxnSpMk id="19" creationId="{ACBDC6D2-BC3A-D586-A035-9AFEE4D9AFB4}"/>
          </ac:cxnSpMkLst>
        </pc:cxnChg>
        <pc:cxnChg chg="add del mod">
          <ac:chgData name="Silja-Marie" userId="2f16c520d8c484c7" providerId="LiveId" clId="{0D27A657-6B65-4D9E-9972-981C83573E43}" dt="2025-08-01T05:51:56.997" v="1971"/>
          <ac:cxnSpMkLst>
            <pc:docMk/>
            <pc:sldMk cId="3798760196" sldId="288"/>
            <ac:cxnSpMk id="20" creationId="{AD3EAAE5-F783-B0E4-7C7A-837A90A7C261}"/>
          </ac:cxnSpMkLst>
        </pc:cxnChg>
        <pc:cxnChg chg="add del mod">
          <ac:chgData name="Silja-Marie" userId="2f16c520d8c484c7" providerId="LiveId" clId="{0D27A657-6B65-4D9E-9972-981C83573E43}" dt="2025-08-01T05:51:56.997" v="1971"/>
          <ac:cxnSpMkLst>
            <pc:docMk/>
            <pc:sldMk cId="3798760196" sldId="288"/>
            <ac:cxnSpMk id="21" creationId="{44C0C99A-DD46-BFF0-9316-69A61CAF831B}"/>
          </ac:cxnSpMkLst>
        </pc:cxnChg>
        <pc:cxnChg chg="del mod">
          <ac:chgData name="Silja-Marie" userId="2f16c520d8c484c7" providerId="LiveId" clId="{0D27A657-6B65-4D9E-9972-981C83573E43}" dt="2025-08-01T09:54:21.077" v="2144" actId="478"/>
          <ac:cxnSpMkLst>
            <pc:docMk/>
            <pc:sldMk cId="3798760196" sldId="288"/>
            <ac:cxnSpMk id="22" creationId="{13DF21A9-ED64-D2AD-423B-E7B1A2ED8980}"/>
          </ac:cxnSpMkLst>
        </pc:cxnChg>
        <pc:cxnChg chg="add del mod">
          <ac:chgData name="Silja-Marie" userId="2f16c520d8c484c7" providerId="LiveId" clId="{0D27A657-6B65-4D9E-9972-981C83573E43}" dt="2025-08-01T05:51:56.997" v="1971"/>
          <ac:cxnSpMkLst>
            <pc:docMk/>
            <pc:sldMk cId="3798760196" sldId="288"/>
            <ac:cxnSpMk id="23" creationId="{37E9AC49-24BD-A09D-3ABE-0953D45BC1EB}"/>
          </ac:cxnSpMkLst>
        </pc:cxnChg>
        <pc:cxnChg chg="del mod">
          <ac:chgData name="Silja-Marie" userId="2f16c520d8c484c7" providerId="LiveId" clId="{0D27A657-6B65-4D9E-9972-981C83573E43}" dt="2025-08-01T09:54:20.516" v="2143" actId="478"/>
          <ac:cxnSpMkLst>
            <pc:docMk/>
            <pc:sldMk cId="3798760196" sldId="288"/>
            <ac:cxnSpMk id="28" creationId="{5CA0B011-CB17-7451-31C3-9126B097877F}"/>
          </ac:cxnSpMkLst>
        </pc:cxnChg>
        <pc:cxnChg chg="add del mod">
          <ac:chgData name="Silja-Marie" userId="2f16c520d8c484c7" providerId="LiveId" clId="{0D27A657-6B65-4D9E-9972-981C83573E43}" dt="2025-08-01T09:54:32.117" v="2152" actId="478"/>
          <ac:cxnSpMkLst>
            <pc:docMk/>
            <pc:sldMk cId="3798760196" sldId="288"/>
            <ac:cxnSpMk id="29" creationId="{BE8B7554-7870-88F3-D06F-0981591025C4}"/>
          </ac:cxnSpMkLst>
        </pc:cxnChg>
        <pc:cxnChg chg="add del mod">
          <ac:chgData name="Silja-Marie" userId="2f16c520d8c484c7" providerId="LiveId" clId="{0D27A657-6B65-4D9E-9972-981C83573E43}" dt="2025-08-01T09:54:30.669" v="2150" actId="478"/>
          <ac:cxnSpMkLst>
            <pc:docMk/>
            <pc:sldMk cId="3798760196" sldId="288"/>
            <ac:cxnSpMk id="30" creationId="{4A06204A-5D6E-7B29-5CF0-3BDAA8A6BBBB}"/>
          </ac:cxnSpMkLst>
        </pc:cxnChg>
        <pc:cxnChg chg="add del mod">
          <ac:chgData name="Silja-Marie" userId="2f16c520d8c484c7" providerId="LiveId" clId="{0D27A657-6B65-4D9E-9972-981C83573E43}" dt="2025-08-01T09:54:31.333" v="2151" actId="478"/>
          <ac:cxnSpMkLst>
            <pc:docMk/>
            <pc:sldMk cId="3798760196" sldId="288"/>
            <ac:cxnSpMk id="31" creationId="{A2856120-B400-4437-3363-7C52959B4A53}"/>
          </ac:cxnSpMkLst>
        </pc:cxnChg>
        <pc:cxnChg chg="add del mod">
          <ac:chgData name="Silja-Marie" userId="2f16c520d8c484c7" providerId="LiveId" clId="{0D27A657-6B65-4D9E-9972-981C83573E43}" dt="2025-08-01T09:54:33.012" v="2153" actId="478"/>
          <ac:cxnSpMkLst>
            <pc:docMk/>
            <pc:sldMk cId="3798760196" sldId="288"/>
            <ac:cxnSpMk id="32" creationId="{F317FF3F-27A0-2269-F717-063592753B63}"/>
          </ac:cxnSpMkLst>
        </pc:cxnChg>
        <pc:cxnChg chg="add del mod">
          <ac:chgData name="Silja-Marie" userId="2f16c520d8c484c7" providerId="LiveId" clId="{0D27A657-6B65-4D9E-9972-981C83573E43}" dt="2025-08-01T09:54:36.957" v="2156" actId="478"/>
          <ac:cxnSpMkLst>
            <pc:docMk/>
            <pc:sldMk cId="3798760196" sldId="288"/>
            <ac:cxnSpMk id="33" creationId="{975310A0-7D2C-1828-6D76-014E72279CDA}"/>
          </ac:cxnSpMkLst>
        </pc:cxnChg>
        <pc:cxnChg chg="del mod">
          <ac:chgData name="Silja-Marie" userId="2f16c520d8c484c7" providerId="LiveId" clId="{0D27A657-6B65-4D9E-9972-981C83573E43}" dt="2025-08-01T09:58:37.868" v="2259" actId="478"/>
          <ac:cxnSpMkLst>
            <pc:docMk/>
            <pc:sldMk cId="3798760196" sldId="288"/>
            <ac:cxnSpMk id="38" creationId="{B9360B7C-8A98-7A4F-B085-EB85500346CB}"/>
          </ac:cxnSpMkLst>
        </pc:cxnChg>
        <pc:cxnChg chg="add mod">
          <ac:chgData name="Silja-Marie" userId="2f16c520d8c484c7" providerId="LiveId" clId="{0D27A657-6B65-4D9E-9972-981C83573E43}" dt="2025-08-01T10:02:51.464" v="2326" actId="14100"/>
          <ac:cxnSpMkLst>
            <pc:docMk/>
            <pc:sldMk cId="3798760196" sldId="288"/>
            <ac:cxnSpMk id="73" creationId="{A359570F-CE7B-D667-846B-16106EA77402}"/>
          </ac:cxnSpMkLst>
        </pc:cxnChg>
        <pc:cxnChg chg="add mod">
          <ac:chgData name="Silja-Marie" userId="2f16c520d8c484c7" providerId="LiveId" clId="{0D27A657-6B65-4D9E-9972-981C83573E43}" dt="2025-08-01T10:02:48.280" v="2325" actId="14100"/>
          <ac:cxnSpMkLst>
            <pc:docMk/>
            <pc:sldMk cId="3798760196" sldId="288"/>
            <ac:cxnSpMk id="75" creationId="{4952637F-9907-A30B-D500-EE3025BAE75E}"/>
          </ac:cxnSpMkLst>
        </pc:cxnChg>
        <pc:cxnChg chg="add mod">
          <ac:chgData name="Silja-Marie" userId="2f16c520d8c484c7" providerId="LiveId" clId="{0D27A657-6B65-4D9E-9972-981C83573E43}" dt="2025-08-01T10:02:44.632" v="2324" actId="14100"/>
          <ac:cxnSpMkLst>
            <pc:docMk/>
            <pc:sldMk cId="3798760196" sldId="288"/>
            <ac:cxnSpMk id="80" creationId="{C15690EB-A4A8-BEA8-2990-C530D03190B3}"/>
          </ac:cxnSpMkLst>
        </pc:cxnChg>
        <pc:cxnChg chg="add mod">
          <ac:chgData name="Silja-Marie" userId="2f16c520d8c484c7" providerId="LiveId" clId="{0D27A657-6B65-4D9E-9972-981C83573E43}" dt="2025-08-01T10:25:04.625" v="2649" actId="1076"/>
          <ac:cxnSpMkLst>
            <pc:docMk/>
            <pc:sldMk cId="3798760196" sldId="288"/>
            <ac:cxnSpMk id="84" creationId="{0927AB02-0F3A-1562-BE46-1CC6ADA6BD6C}"/>
          </ac:cxnSpMkLst>
        </pc:cxnChg>
        <pc:cxnChg chg="add mod">
          <ac:chgData name="Silja-Marie" userId="2f16c520d8c484c7" providerId="LiveId" clId="{0D27A657-6B65-4D9E-9972-981C83573E43}" dt="2025-08-01T10:25:04.625" v="2649" actId="1076"/>
          <ac:cxnSpMkLst>
            <pc:docMk/>
            <pc:sldMk cId="3798760196" sldId="288"/>
            <ac:cxnSpMk id="85" creationId="{16550B82-18EC-92B0-4659-E5D2114FF842}"/>
          </ac:cxnSpMkLst>
        </pc:cxnChg>
        <pc:cxnChg chg="add mod">
          <ac:chgData name="Silja-Marie" userId="2f16c520d8c484c7" providerId="LiveId" clId="{0D27A657-6B65-4D9E-9972-981C83573E43}" dt="2025-08-01T10:25:04.625" v="2649" actId="1076"/>
          <ac:cxnSpMkLst>
            <pc:docMk/>
            <pc:sldMk cId="3798760196" sldId="288"/>
            <ac:cxnSpMk id="86" creationId="{E8312268-6793-4C86-3D95-A62D6E86A338}"/>
          </ac:cxnSpMkLst>
        </pc:cxnChg>
        <pc:cxnChg chg="add mod">
          <ac:chgData name="Silja-Marie" userId="2f16c520d8c484c7" providerId="LiveId" clId="{0D27A657-6B65-4D9E-9972-981C83573E43}" dt="2025-08-01T10:25:04.625" v="2649" actId="1076"/>
          <ac:cxnSpMkLst>
            <pc:docMk/>
            <pc:sldMk cId="3798760196" sldId="288"/>
            <ac:cxnSpMk id="87" creationId="{F25C15AF-5B7D-8E1C-ABA0-BFC0AC255CDE}"/>
          </ac:cxnSpMkLst>
        </pc:cxnChg>
        <pc:cxnChg chg="add mod">
          <ac:chgData name="Silja-Marie" userId="2f16c520d8c484c7" providerId="LiveId" clId="{0D27A657-6B65-4D9E-9972-981C83573E43}" dt="2025-08-01T10:23:07.935" v="2633" actId="1076"/>
          <ac:cxnSpMkLst>
            <pc:docMk/>
            <pc:sldMk cId="3798760196" sldId="288"/>
            <ac:cxnSpMk id="88" creationId="{511DCED6-5981-B2E3-CF07-EA7398A8F294}"/>
          </ac:cxnSpMkLst>
        </pc:cxnChg>
        <pc:cxnChg chg="add mod">
          <ac:chgData name="Silja-Marie" userId="2f16c520d8c484c7" providerId="LiveId" clId="{0D27A657-6B65-4D9E-9972-981C83573E43}" dt="2025-08-01T10:23:50.107" v="2640" actId="1076"/>
          <ac:cxnSpMkLst>
            <pc:docMk/>
            <pc:sldMk cId="3798760196" sldId="288"/>
            <ac:cxnSpMk id="89" creationId="{85D9FAA3-70D8-DD24-B91A-D022F664CA88}"/>
          </ac:cxnSpMkLst>
        </pc:cxnChg>
        <pc:cxnChg chg="add mod">
          <ac:chgData name="Silja-Marie" userId="2f16c520d8c484c7" providerId="LiveId" clId="{0D27A657-6B65-4D9E-9972-981C83573E43}" dt="2025-08-01T10:00:59.666" v="2304" actId="14100"/>
          <ac:cxnSpMkLst>
            <pc:docMk/>
            <pc:sldMk cId="3798760196" sldId="288"/>
            <ac:cxnSpMk id="90" creationId="{ED51B704-8ED6-F9F7-662D-73AA5E54CA3A}"/>
          </ac:cxnSpMkLst>
        </pc:cxnChg>
        <pc:cxnChg chg="add mod">
          <ac:chgData name="Silja-Marie" userId="2f16c520d8c484c7" providerId="LiveId" clId="{0D27A657-6B65-4D9E-9972-981C83573E43}" dt="2025-08-01T10:01:45.921" v="2310" actId="14100"/>
          <ac:cxnSpMkLst>
            <pc:docMk/>
            <pc:sldMk cId="3798760196" sldId="288"/>
            <ac:cxnSpMk id="91" creationId="{743551F5-A300-33DF-194C-2B3BF9A7C362}"/>
          </ac:cxnSpMkLst>
        </pc:cxnChg>
        <pc:cxnChg chg="add mod">
          <ac:chgData name="Silja-Marie" userId="2f16c520d8c484c7" providerId="LiveId" clId="{0D27A657-6B65-4D9E-9972-981C83573E43}" dt="2025-08-01T10:03:18.292" v="2330" actId="1582"/>
          <ac:cxnSpMkLst>
            <pc:docMk/>
            <pc:sldMk cId="3798760196" sldId="288"/>
            <ac:cxnSpMk id="118" creationId="{71576297-997A-9AAC-A7C0-7691B2152EF5}"/>
          </ac:cxnSpMkLst>
        </pc:cxnChg>
        <pc:cxnChg chg="add mod">
          <ac:chgData name="Silja-Marie" userId="2f16c520d8c484c7" providerId="LiveId" clId="{0D27A657-6B65-4D9E-9972-981C83573E43}" dt="2025-08-01T10:04:08.634" v="2334" actId="208"/>
          <ac:cxnSpMkLst>
            <pc:docMk/>
            <pc:sldMk cId="3798760196" sldId="288"/>
            <ac:cxnSpMk id="120" creationId="{51C3CA08-313E-EDC7-7464-4019CD69C729}"/>
          </ac:cxnSpMkLst>
        </pc:cxnChg>
        <pc:cxnChg chg="add mod">
          <ac:chgData name="Silja-Marie" userId="2f16c520d8c484c7" providerId="LiveId" clId="{0D27A657-6B65-4D9E-9972-981C83573E43}" dt="2025-08-01T10:04:13.894" v="2337" actId="14100"/>
          <ac:cxnSpMkLst>
            <pc:docMk/>
            <pc:sldMk cId="3798760196" sldId="288"/>
            <ac:cxnSpMk id="122" creationId="{D6553CF8-223D-F952-E616-091DCDDCBA12}"/>
          </ac:cxnSpMkLst>
        </pc:cxnChg>
        <pc:cxnChg chg="add mod">
          <ac:chgData name="Silja-Marie" userId="2f16c520d8c484c7" providerId="LiveId" clId="{0D27A657-6B65-4D9E-9972-981C83573E43}" dt="2025-08-01T10:18:37.149" v="2596" actId="693"/>
          <ac:cxnSpMkLst>
            <pc:docMk/>
            <pc:sldMk cId="3798760196" sldId="288"/>
            <ac:cxnSpMk id="124" creationId="{2DD0E7E3-9507-0893-5B6F-1EB7E3B0F16A}"/>
          </ac:cxnSpMkLst>
        </pc:cxnChg>
        <pc:cxnChg chg="add mod">
          <ac:chgData name="Silja-Marie" userId="2f16c520d8c484c7" providerId="LiveId" clId="{0D27A657-6B65-4D9E-9972-981C83573E43}" dt="2025-08-01T10:24:34.937" v="2644" actId="14100"/>
          <ac:cxnSpMkLst>
            <pc:docMk/>
            <pc:sldMk cId="3798760196" sldId="288"/>
            <ac:cxnSpMk id="126" creationId="{BFB3619A-21F7-D77D-267D-7B0D3F6E1655}"/>
          </ac:cxnSpMkLst>
        </pc:cxnChg>
        <pc:cxnChg chg="add mod">
          <ac:chgData name="Silja-Marie" userId="2f16c520d8c484c7" providerId="LiveId" clId="{0D27A657-6B65-4D9E-9972-981C83573E43}" dt="2025-08-01T10:05:15.773" v="2354" actId="14100"/>
          <ac:cxnSpMkLst>
            <pc:docMk/>
            <pc:sldMk cId="3798760196" sldId="288"/>
            <ac:cxnSpMk id="132" creationId="{82F4A05F-E6BA-B5F6-9FB9-5F03CA52D3CB}"/>
          </ac:cxnSpMkLst>
        </pc:cxnChg>
        <pc:cxnChg chg="add mod">
          <ac:chgData name="Silja-Marie" userId="2f16c520d8c484c7" providerId="LiveId" clId="{0D27A657-6B65-4D9E-9972-981C83573E43}" dt="2025-08-01T10:05:41.276" v="2356" actId="1076"/>
          <ac:cxnSpMkLst>
            <pc:docMk/>
            <pc:sldMk cId="3798760196" sldId="288"/>
            <ac:cxnSpMk id="136" creationId="{0AA66DD5-B122-D5EE-2140-6E06F16E4E90}"/>
          </ac:cxnSpMkLst>
        </pc:cxnChg>
        <pc:cxnChg chg="add del mod">
          <ac:chgData name="Silja-Marie" userId="2f16c520d8c484c7" providerId="LiveId" clId="{0D27A657-6B65-4D9E-9972-981C83573E43}" dt="2025-08-01T10:17:06.351" v="2588" actId="478"/>
          <ac:cxnSpMkLst>
            <pc:docMk/>
            <pc:sldMk cId="3798760196" sldId="288"/>
            <ac:cxnSpMk id="137" creationId="{34EC0B43-30C4-8D29-744A-FEC3AB138A6F}"/>
          </ac:cxnSpMkLst>
        </pc:cxnChg>
        <pc:cxnChg chg="add del mod">
          <ac:chgData name="Silja-Marie" userId="2f16c520d8c484c7" providerId="LiveId" clId="{0D27A657-6B65-4D9E-9972-981C83573E43}" dt="2025-08-01T10:19:29.138" v="2601" actId="478"/>
          <ac:cxnSpMkLst>
            <pc:docMk/>
            <pc:sldMk cId="3798760196" sldId="288"/>
            <ac:cxnSpMk id="139" creationId="{4A147FF8-52C1-FE3C-5646-494007F23883}"/>
          </ac:cxnSpMkLst>
        </pc:cxnChg>
        <pc:cxnChg chg="add mod">
          <ac:chgData name="Silja-Marie" userId="2f16c520d8c484c7" providerId="LiveId" clId="{0D27A657-6B65-4D9E-9972-981C83573E43}" dt="2025-08-01T10:25:31.055" v="2650" actId="1076"/>
          <ac:cxnSpMkLst>
            <pc:docMk/>
            <pc:sldMk cId="3798760196" sldId="288"/>
            <ac:cxnSpMk id="141" creationId="{CFAB30F2-CFD0-0761-9C40-5CAF1338FD88}"/>
          </ac:cxnSpMkLst>
        </pc:cxnChg>
        <pc:cxnChg chg="add mod">
          <ac:chgData name="Silja-Marie" userId="2f16c520d8c484c7" providerId="LiveId" clId="{0D27A657-6B65-4D9E-9972-981C83573E43}" dt="2025-08-01T10:24:44.826" v="2645" actId="14100"/>
          <ac:cxnSpMkLst>
            <pc:docMk/>
            <pc:sldMk cId="3798760196" sldId="288"/>
            <ac:cxnSpMk id="145" creationId="{1C1328B8-CB32-FDCC-4D7F-A56EA6A4CF82}"/>
          </ac:cxnSpMkLst>
        </pc:cxnChg>
        <pc:cxnChg chg="add del mod">
          <ac:chgData name="Silja-Marie" userId="2f16c520d8c484c7" providerId="LiveId" clId="{0D27A657-6B65-4D9E-9972-981C83573E43}" dt="2025-08-01T10:22:40.247" v="2627" actId="478"/>
          <ac:cxnSpMkLst>
            <pc:docMk/>
            <pc:sldMk cId="3798760196" sldId="288"/>
            <ac:cxnSpMk id="147" creationId="{C1CF0CD5-518B-01BC-C38A-62C9DA06AC32}"/>
          </ac:cxnSpMkLst>
        </pc:cxnChg>
        <pc:cxnChg chg="add mod">
          <ac:chgData name="Silja-Marie" userId="2f16c520d8c484c7" providerId="LiveId" clId="{0D27A657-6B65-4D9E-9972-981C83573E43}" dt="2025-08-01T10:21:51.308" v="2622" actId="1076"/>
          <ac:cxnSpMkLst>
            <pc:docMk/>
            <pc:sldMk cId="3798760196" sldId="288"/>
            <ac:cxnSpMk id="149" creationId="{79F5C96D-2A3C-D2FE-E42D-2D5C49F1F10F}"/>
          </ac:cxnSpMkLst>
        </pc:cxnChg>
        <pc:cxnChg chg="add del mod">
          <ac:chgData name="Silja-Marie" userId="2f16c520d8c484c7" providerId="LiveId" clId="{0D27A657-6B65-4D9E-9972-981C83573E43}" dt="2025-08-01T10:22:40.247" v="2627" actId="478"/>
          <ac:cxnSpMkLst>
            <pc:docMk/>
            <pc:sldMk cId="3798760196" sldId="288"/>
            <ac:cxnSpMk id="152" creationId="{F70E07E4-9FD9-E74E-F642-961B3E07E295}"/>
          </ac:cxnSpMkLst>
        </pc:cxnChg>
        <pc:cxnChg chg="add mod">
          <ac:chgData name="Silja-Marie" userId="2f16c520d8c484c7" providerId="LiveId" clId="{0D27A657-6B65-4D9E-9972-981C83573E43}" dt="2025-08-01T10:21:51.308" v="2622" actId="1076"/>
          <ac:cxnSpMkLst>
            <pc:docMk/>
            <pc:sldMk cId="3798760196" sldId="288"/>
            <ac:cxnSpMk id="153" creationId="{6931A680-097B-ADF3-B5A6-E8EDE457712E}"/>
          </ac:cxnSpMkLst>
        </pc:cxnChg>
        <pc:cxnChg chg="add mod">
          <ac:chgData name="Silja-Marie" userId="2f16c520d8c484c7" providerId="LiveId" clId="{0D27A657-6B65-4D9E-9972-981C83573E43}" dt="2025-08-01T10:23:58.089" v="2641" actId="1076"/>
          <ac:cxnSpMkLst>
            <pc:docMk/>
            <pc:sldMk cId="3798760196" sldId="288"/>
            <ac:cxnSpMk id="154" creationId="{1304820B-C0C1-E2AE-7FE9-416F9B81B50A}"/>
          </ac:cxnSpMkLst>
        </pc:cxnChg>
        <pc:cxnChg chg="add del mod">
          <ac:chgData name="Silja-Marie" userId="2f16c520d8c484c7" providerId="LiveId" clId="{0D27A657-6B65-4D9E-9972-981C83573E43}" dt="2025-08-01T10:22:40.247" v="2627" actId="478"/>
          <ac:cxnSpMkLst>
            <pc:docMk/>
            <pc:sldMk cId="3798760196" sldId="288"/>
            <ac:cxnSpMk id="168" creationId="{AEC11009-28E6-8962-4C6D-FE0BE50FDD63}"/>
          </ac:cxnSpMkLst>
        </pc:cxnChg>
        <pc:cxnChg chg="add del mod">
          <ac:chgData name="Silja-Marie" userId="2f16c520d8c484c7" providerId="LiveId" clId="{0D27A657-6B65-4D9E-9972-981C83573E43}" dt="2025-08-01T10:15:50.206" v="2564" actId="478"/>
          <ac:cxnSpMkLst>
            <pc:docMk/>
            <pc:sldMk cId="3798760196" sldId="288"/>
            <ac:cxnSpMk id="170" creationId="{1F1FCBCD-BCF2-02E8-64C1-42467ADD1D11}"/>
          </ac:cxnSpMkLst>
        </pc:cxnChg>
        <pc:cxnChg chg="add mod">
          <ac:chgData name="Silja-Marie" userId="2f16c520d8c484c7" providerId="LiveId" clId="{0D27A657-6B65-4D9E-9972-981C83573E43}" dt="2025-08-01T10:25:31.055" v="2650" actId="1076"/>
          <ac:cxnSpMkLst>
            <pc:docMk/>
            <pc:sldMk cId="3798760196" sldId="288"/>
            <ac:cxnSpMk id="175" creationId="{7322ECEF-F3B1-D9C4-6F35-137F138A27AA}"/>
          </ac:cxnSpMkLst>
        </pc:cxnChg>
        <pc:cxnChg chg="add mod">
          <ac:chgData name="Silja-Marie" userId="2f16c520d8c484c7" providerId="LiveId" clId="{0D27A657-6B65-4D9E-9972-981C83573E43}" dt="2025-08-01T10:25:31.055" v="2650" actId="1076"/>
          <ac:cxnSpMkLst>
            <pc:docMk/>
            <pc:sldMk cId="3798760196" sldId="288"/>
            <ac:cxnSpMk id="177" creationId="{1DF5D80A-FAA6-D76D-46ED-510D7477E2A6}"/>
          </ac:cxnSpMkLst>
        </pc:cxnChg>
        <pc:cxnChg chg="add del mod">
          <ac:chgData name="Silja-Marie" userId="2f16c520d8c484c7" providerId="LiveId" clId="{0D27A657-6B65-4D9E-9972-981C83573E43}" dt="2025-08-01T10:22:54.905" v="2629"/>
          <ac:cxnSpMkLst>
            <pc:docMk/>
            <pc:sldMk cId="3798760196" sldId="288"/>
            <ac:cxnSpMk id="180" creationId="{106ABD57-D93A-8AB8-100F-7A85FB59E3E6}"/>
          </ac:cxnSpMkLst>
        </pc:cxnChg>
        <pc:cxnChg chg="add del mod">
          <ac:chgData name="Silja-Marie" userId="2f16c520d8c484c7" providerId="LiveId" clId="{0D27A657-6B65-4D9E-9972-981C83573E43}" dt="2025-08-01T10:22:54.905" v="2629"/>
          <ac:cxnSpMkLst>
            <pc:docMk/>
            <pc:sldMk cId="3798760196" sldId="288"/>
            <ac:cxnSpMk id="181" creationId="{C2854627-4C18-E3F0-E194-32B3FC8E6820}"/>
          </ac:cxnSpMkLst>
        </pc:cxnChg>
        <pc:cxnChg chg="add del mod">
          <ac:chgData name="Silja-Marie" userId="2f16c520d8c484c7" providerId="LiveId" clId="{0D27A657-6B65-4D9E-9972-981C83573E43}" dt="2025-08-01T10:22:59.257" v="2631"/>
          <ac:cxnSpMkLst>
            <pc:docMk/>
            <pc:sldMk cId="3798760196" sldId="288"/>
            <ac:cxnSpMk id="186" creationId="{F71780C8-B7EE-5D6B-2306-EA1023E4E3A6}"/>
          </ac:cxnSpMkLst>
        </pc:cxnChg>
        <pc:cxnChg chg="add del mod">
          <ac:chgData name="Silja-Marie" userId="2f16c520d8c484c7" providerId="LiveId" clId="{0D27A657-6B65-4D9E-9972-981C83573E43}" dt="2025-08-01T10:22:59.257" v="2631"/>
          <ac:cxnSpMkLst>
            <pc:docMk/>
            <pc:sldMk cId="3798760196" sldId="288"/>
            <ac:cxnSpMk id="187" creationId="{C9F9AB97-A5B2-2EA7-E26C-0CD5414CD514}"/>
          </ac:cxnSpMkLst>
        </pc:cxnChg>
        <pc:cxnChg chg="add del mod">
          <ac:chgData name="Silja-Marie" userId="2f16c520d8c484c7" providerId="LiveId" clId="{0D27A657-6B65-4D9E-9972-981C83573E43}" dt="2025-08-01T10:23:17.343" v="2637" actId="478"/>
          <ac:cxnSpMkLst>
            <pc:docMk/>
            <pc:sldMk cId="3798760196" sldId="288"/>
            <ac:cxnSpMk id="192" creationId="{85221F28-F7ED-7966-6B8F-0C2F5913A902}"/>
          </ac:cxnSpMkLst>
        </pc:cxnChg>
        <pc:cxnChg chg="add del mod">
          <ac:chgData name="Silja-Marie" userId="2f16c520d8c484c7" providerId="LiveId" clId="{0D27A657-6B65-4D9E-9972-981C83573E43}" dt="2025-08-01T10:23:17.343" v="2637" actId="478"/>
          <ac:cxnSpMkLst>
            <pc:docMk/>
            <pc:sldMk cId="3798760196" sldId="288"/>
            <ac:cxnSpMk id="193" creationId="{57DF6AC4-1CD1-C10C-28C1-C5D02E1224BE}"/>
          </ac:cxnSpMkLst>
        </pc:cxnChg>
        <pc:cxnChg chg="add mod">
          <ac:chgData name="Silja-Marie" userId="2f16c520d8c484c7" providerId="LiveId" clId="{0D27A657-6B65-4D9E-9972-981C83573E43}" dt="2025-08-01T10:24:48.736" v="2646" actId="14100"/>
          <ac:cxnSpMkLst>
            <pc:docMk/>
            <pc:sldMk cId="3798760196" sldId="288"/>
            <ac:cxnSpMk id="197" creationId="{6F7CA08E-F23A-CF3A-47C4-28EDF51F805E}"/>
          </ac:cxnSpMkLst>
        </pc:cxnChg>
        <pc:cxnChg chg="add mod">
          <ac:chgData name="Silja-Marie" userId="2f16c520d8c484c7" providerId="LiveId" clId="{0D27A657-6B65-4D9E-9972-981C83573E43}" dt="2025-08-01T10:23:45.820" v="2639" actId="1076"/>
          <ac:cxnSpMkLst>
            <pc:docMk/>
            <pc:sldMk cId="3798760196" sldId="288"/>
            <ac:cxnSpMk id="198" creationId="{3CE2263D-FE2D-1E52-F5AC-B5D62C101EEE}"/>
          </ac:cxnSpMkLst>
        </pc:cxnChg>
      </pc:sldChg>
      <pc:sldChg chg="addSp delSp modSp add mod modTransition">
        <pc:chgData name="Silja-Marie" userId="2f16c520d8c484c7" providerId="LiveId" clId="{0D27A657-6B65-4D9E-9972-981C83573E43}" dt="2025-06-14T15:43:07.599" v="1948" actId="1076"/>
        <pc:sldMkLst>
          <pc:docMk/>
          <pc:sldMk cId="2392223844" sldId="291"/>
        </pc:sldMkLst>
        <pc:spChg chg="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4" creationId="{EED7B545-1690-FAA3-083F-B3BF3E70D92A}"/>
          </ac:spMkLst>
        </pc:spChg>
        <pc:spChg chg="add del mod">
          <ac:chgData name="Silja-Marie" userId="2f16c520d8c484c7" providerId="LiveId" clId="{0D27A657-6B65-4D9E-9972-981C83573E43}" dt="2025-06-14T14:35:12.884" v="809" actId="478"/>
          <ac:spMkLst>
            <pc:docMk/>
            <pc:sldMk cId="2392223844" sldId="291"/>
            <ac:spMk id="5" creationId="{FE11078D-3730-FA23-ECCD-179A1A6E6525}"/>
          </ac:spMkLst>
        </pc:spChg>
        <pc:spChg chg="mod">
          <ac:chgData name="Silja-Marie" userId="2f16c520d8c484c7" providerId="LiveId" clId="{0D27A657-6B65-4D9E-9972-981C83573E43}" dt="2025-06-14T14:28:33.023" v="800" actId="20577"/>
          <ac:spMkLst>
            <pc:docMk/>
            <pc:sldMk cId="2392223844" sldId="291"/>
            <ac:spMk id="6" creationId="{A14C9023-9CB0-5B4A-0745-4B4E216423A7}"/>
          </ac:spMkLst>
        </pc:spChg>
        <pc:spChg chg="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9" creationId="{5B32974F-C876-8499-787E-428E715912C2}"/>
          </ac:spMkLst>
        </pc:spChg>
        <pc:spChg chg="mod">
          <ac:chgData name="Silja-Marie" userId="2f16c520d8c484c7" providerId="LiveId" clId="{0D27A657-6B65-4D9E-9972-981C83573E43}" dt="2025-06-14T15:04:15.582" v="1878" actId="207"/>
          <ac:spMkLst>
            <pc:docMk/>
            <pc:sldMk cId="2392223844" sldId="291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5:04:19.650" v="1879" actId="207"/>
          <ac:spMkLst>
            <pc:docMk/>
            <pc:sldMk cId="2392223844" sldId="291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43:20.845" v="1248" actId="1076"/>
          <ac:spMkLst>
            <pc:docMk/>
            <pc:sldMk cId="2392223844" sldId="291"/>
            <ac:spMk id="18" creationId="{923BCF38-A1D5-626B-059B-609EF0F1E34E}"/>
          </ac:spMkLst>
        </pc:spChg>
        <pc:spChg chg="add mod">
          <ac:chgData name="Silja-Marie" userId="2f16c520d8c484c7" providerId="LiveId" clId="{0D27A657-6B65-4D9E-9972-981C83573E43}" dt="2025-06-14T14:43:58.029" v="1257"/>
          <ac:spMkLst>
            <pc:docMk/>
            <pc:sldMk cId="2392223844" sldId="291"/>
            <ac:spMk id="28" creationId="{0A44FE28-0A2B-AA77-3255-47498D2D58FF}"/>
          </ac:spMkLst>
        </pc:spChg>
        <pc:spChg chg="mod">
          <ac:chgData name="Silja-Marie" userId="2f16c520d8c484c7" providerId="LiveId" clId="{0D27A657-6B65-4D9E-9972-981C83573E43}" dt="2025-06-14T14:45:51.702" v="1322" actId="1076"/>
          <ac:spMkLst>
            <pc:docMk/>
            <pc:sldMk cId="2392223844" sldId="291"/>
            <ac:spMk id="31" creationId="{187CACA8-613E-96E4-F36E-E4244C9F2355}"/>
          </ac:spMkLst>
        </pc:spChg>
        <pc:spChg chg="mod">
          <ac:chgData name="Silja-Marie" userId="2f16c520d8c484c7" providerId="LiveId" clId="{0D27A657-6B65-4D9E-9972-981C83573E43}" dt="2025-06-14T14:45:01.376" v="1314" actId="20577"/>
          <ac:spMkLst>
            <pc:docMk/>
            <pc:sldMk cId="2392223844" sldId="291"/>
            <ac:spMk id="32" creationId="{A870F3B9-8CC3-9F0A-9B3A-9A1E34CAB004}"/>
          </ac:spMkLst>
        </pc:spChg>
        <pc:spChg chg="add mod">
          <ac:chgData name="Silja-Marie" userId="2f16c520d8c484c7" providerId="LiveId" clId="{0D27A657-6B65-4D9E-9972-981C83573E43}" dt="2025-06-14T15:42:50.251" v="1944" actId="1076"/>
          <ac:spMkLst>
            <pc:docMk/>
            <pc:sldMk cId="2392223844" sldId="291"/>
            <ac:spMk id="59" creationId="{B2F935A7-5622-FB99-2ADF-13151DB84623}"/>
          </ac:spMkLst>
        </pc:spChg>
        <pc:spChg chg="add mod">
          <ac:chgData name="Silja-Marie" userId="2f16c520d8c484c7" providerId="LiveId" clId="{0D27A657-6B65-4D9E-9972-981C83573E43}" dt="2025-06-14T15:43:07.599" v="1948" actId="1076"/>
          <ac:spMkLst>
            <pc:docMk/>
            <pc:sldMk cId="2392223844" sldId="291"/>
            <ac:spMk id="60" creationId="{22E35D6F-DBFC-60DD-DA90-29563DE99A1F}"/>
          </ac:spMkLst>
        </pc:spChg>
        <pc:spChg chg="add mod">
          <ac:chgData name="Silja-Marie" userId="2f16c520d8c484c7" providerId="LiveId" clId="{0D27A657-6B65-4D9E-9972-981C83573E43}" dt="2025-06-14T15:42:54.112" v="1945" actId="1076"/>
          <ac:spMkLst>
            <pc:docMk/>
            <pc:sldMk cId="2392223844" sldId="291"/>
            <ac:spMk id="61" creationId="{889538DA-D45F-2820-E336-908EA3B4CE99}"/>
          </ac:spMkLst>
        </pc:spChg>
        <pc:spChg chg="add mod">
          <ac:chgData name="Silja-Marie" userId="2f16c520d8c484c7" providerId="LiveId" clId="{0D27A657-6B65-4D9E-9972-981C83573E43}" dt="2025-06-14T15:42:47.097" v="1943" actId="1076"/>
          <ac:spMkLst>
            <pc:docMk/>
            <pc:sldMk cId="2392223844" sldId="291"/>
            <ac:spMk id="62" creationId="{AC6AD488-1165-6F61-0A1D-359353A0F229}"/>
          </ac:spMkLst>
        </pc:spChg>
        <pc:grpChg chg="mod">
          <ac:chgData name="Silja-Marie" userId="2f16c520d8c484c7" providerId="LiveId" clId="{0D27A657-6B65-4D9E-9972-981C83573E43}" dt="2025-06-14T14:47:49.243" v="1352" actId="1076"/>
          <ac:grpSpMkLst>
            <pc:docMk/>
            <pc:sldMk cId="2392223844" sldId="291"/>
            <ac:grpSpMk id="10" creationId="{C74C7800-0F86-F1B2-DB8D-D83016AE4B34}"/>
          </ac:grpSpMkLst>
        </pc:grpChg>
        <pc:grpChg chg="mod">
          <ac:chgData name="Silja-Marie" userId="2f16c520d8c484c7" providerId="LiveId" clId="{0D27A657-6B65-4D9E-9972-981C83573E43}" dt="2025-06-14T14:37:24.769" v="1143" actId="207"/>
          <ac:grpSpMkLst>
            <pc:docMk/>
            <pc:sldMk cId="2392223844" sldId="291"/>
            <ac:grpSpMk id="13" creationId="{995B9F24-236D-3E58-0A9A-759C2026E4C1}"/>
          </ac:grpSpMkLst>
        </pc:grpChg>
        <pc:grpChg chg="mod">
          <ac:chgData name="Silja-Marie" userId="2f16c520d8c484c7" providerId="LiveId" clId="{0D27A657-6B65-4D9E-9972-981C83573E43}" dt="2025-06-14T14:48:05.764" v="1357" actId="1076"/>
          <ac:grpSpMkLst>
            <pc:docMk/>
            <pc:sldMk cId="2392223844" sldId="291"/>
            <ac:grpSpMk id="16" creationId="{4197590C-8014-BB51-5EA2-416978A388F2}"/>
          </ac:grpSpMkLst>
        </pc:grpChg>
        <pc:grpChg chg="add mod">
          <ac:chgData name="Silja-Marie" userId="2f16c520d8c484c7" providerId="LiveId" clId="{0D27A657-6B65-4D9E-9972-981C83573E43}" dt="2025-06-14T14:46:44.407" v="1336" actId="1076"/>
          <ac:grpSpMkLst>
            <pc:docMk/>
            <pc:sldMk cId="2392223844" sldId="291"/>
            <ac:grpSpMk id="29" creationId="{17CA1BB1-14AF-1955-A556-6F2BB6091CE5}"/>
          </ac:grpSpMkLst>
        </pc:grpChg>
        <pc:picChg chg="mod">
          <ac:chgData name="Silja-Marie" userId="2f16c520d8c484c7" providerId="LiveId" clId="{0D27A657-6B65-4D9E-9972-981C83573E43}" dt="2025-06-14T15:04:24.117" v="1880" actId="207"/>
          <ac:picMkLst>
            <pc:docMk/>
            <pc:sldMk cId="2392223844" sldId="291"/>
            <ac:picMk id="19" creationId="{0BE49960-8285-1AEA-DEC7-C1C75A42C6CD}"/>
          </ac:picMkLst>
        </pc:picChg>
        <pc:picChg chg="del">
          <ac:chgData name="Silja-Marie" userId="2f16c520d8c484c7" providerId="LiveId" clId="{0D27A657-6B65-4D9E-9972-981C83573E43}" dt="2025-06-14T14:35:08.290" v="807" actId="478"/>
          <ac:picMkLst>
            <pc:docMk/>
            <pc:sldMk cId="2392223844" sldId="291"/>
            <ac:picMk id="20" creationId="{F0AA2441-F089-08AF-2506-73D9E56BA77B}"/>
          </ac:picMkLst>
        </pc:picChg>
        <pc:picChg chg="add mod ord">
          <ac:chgData name="Silja-Marie" userId="2f16c520d8c484c7" providerId="LiveId" clId="{0D27A657-6B65-4D9E-9972-981C83573E43}" dt="2025-06-14T14:48:17.553" v="1361" actId="1076"/>
          <ac:picMkLst>
            <pc:docMk/>
            <pc:sldMk cId="2392223844" sldId="291"/>
            <ac:picMk id="23" creationId="{D059E235-610E-6F92-392A-295C1074D365}"/>
          </ac:picMkLst>
        </pc:picChg>
        <pc:cxnChg chg="add del mod">
          <ac:chgData name="Silja-Marie" userId="2f16c520d8c484c7" providerId="LiveId" clId="{0D27A657-6B65-4D9E-9972-981C83573E43}" dt="2025-06-14T15:04:30.366" v="1881" actId="208"/>
          <ac:cxnSpMkLst>
            <pc:docMk/>
            <pc:sldMk cId="2392223844" sldId="291"/>
            <ac:cxnSpMk id="22" creationId="{32F95D0C-0AA9-941F-DC01-57FC40FCDC66}"/>
          </ac:cxnSpMkLst>
        </pc:cxnChg>
        <pc:cxnChg chg="mod ord">
          <ac:chgData name="Silja-Marie" userId="2f16c520d8c484c7" providerId="LiveId" clId="{0D27A657-6B65-4D9E-9972-981C83573E43}" dt="2025-06-14T15:42:40.917" v="1942" actId="14100"/>
          <ac:cxnSpMkLst>
            <pc:docMk/>
            <pc:sldMk cId="2392223844" sldId="291"/>
            <ac:cxnSpMk id="26" creationId="{1C56FF1C-0EA1-FE51-819E-8B05D9A22192}"/>
          </ac:cxnSpMkLst>
        </pc:cxnChg>
        <pc:cxnChg chg="add del mod">
          <ac:chgData name="Silja-Marie" userId="2f16c520d8c484c7" providerId="LiveId" clId="{0D27A657-6B65-4D9E-9972-981C83573E43}" dt="2025-06-14T15:04:51.739" v="1886" actId="208"/>
          <ac:cxnSpMkLst>
            <pc:docMk/>
            <pc:sldMk cId="2392223844" sldId="291"/>
            <ac:cxnSpMk id="30" creationId="{E887472C-9A93-8334-6B35-6FCD3DE18450}"/>
          </ac:cxnSpMkLst>
        </pc:cxnChg>
        <pc:cxnChg chg="add del mod">
          <ac:chgData name="Silja-Marie" userId="2f16c520d8c484c7" providerId="LiveId" clId="{0D27A657-6B65-4D9E-9972-981C83573E43}" dt="2025-06-14T15:04:55.072" v="1887" actId="14100"/>
          <ac:cxnSpMkLst>
            <pc:docMk/>
            <pc:sldMk cId="2392223844" sldId="291"/>
            <ac:cxnSpMk id="33" creationId="{2944F3FD-07F7-2160-5AC2-0707DD337DC3}"/>
          </ac:cxnSpMkLst>
        </pc:cxnChg>
        <pc:cxnChg chg="add del mod">
          <ac:chgData name="Silja-Marie" userId="2f16c520d8c484c7" providerId="LiveId" clId="{0D27A657-6B65-4D9E-9972-981C83573E43}" dt="2025-06-14T15:04:45.067" v="1884" actId="208"/>
          <ac:cxnSpMkLst>
            <pc:docMk/>
            <pc:sldMk cId="2392223844" sldId="291"/>
            <ac:cxnSpMk id="36" creationId="{5D7D4FCA-C4DB-1CAC-A3C0-BF523193BFFD}"/>
          </ac:cxnSpMkLst>
        </pc:cxnChg>
        <pc:cxnChg chg="mod">
          <ac:chgData name="Silja-Marie" userId="2f16c520d8c484c7" providerId="LiveId" clId="{0D27A657-6B65-4D9E-9972-981C83573E43}" dt="2025-06-14T14:48:09.717" v="1358" actId="14100"/>
          <ac:cxnSpMkLst>
            <pc:docMk/>
            <pc:sldMk cId="2392223844" sldId="291"/>
            <ac:cxnSpMk id="39" creationId="{FBBBC4BA-FF3A-97A7-96C0-D6AEAAA722B7}"/>
          </ac:cxnSpMkLst>
        </pc:cxnChg>
        <pc:cxnChg chg="add mod">
          <ac:chgData name="Silja-Marie" userId="2f16c520d8c484c7" providerId="LiveId" clId="{0D27A657-6B65-4D9E-9972-981C83573E43}" dt="2025-06-14T15:42:30.408" v="1940" actId="14100"/>
          <ac:cxnSpMkLst>
            <pc:docMk/>
            <pc:sldMk cId="2392223844" sldId="291"/>
            <ac:cxnSpMk id="40" creationId="{594E6511-A374-EB58-6758-4312AFCE6B5F}"/>
          </ac:cxnSpMkLst>
        </pc:cxnChg>
        <pc:cxnChg chg="add mod">
          <ac:chgData name="Silja-Marie" userId="2f16c520d8c484c7" providerId="LiveId" clId="{0D27A657-6B65-4D9E-9972-981C83573E43}" dt="2025-06-14T14:47:49.243" v="1352" actId="1076"/>
          <ac:cxnSpMkLst>
            <pc:docMk/>
            <pc:sldMk cId="2392223844" sldId="291"/>
            <ac:cxnSpMk id="42" creationId="{C342031A-5448-B4A3-4E14-A2DC70D190AD}"/>
          </ac:cxnSpMkLst>
        </pc:cxnChg>
      </pc:sldChg>
      <pc:sldChg chg="modSp add del mod">
        <pc:chgData name="Silja-Marie" userId="2f16c520d8c484c7" providerId="LiveId" clId="{0D27A657-6B65-4D9E-9972-981C83573E43}" dt="2025-06-14T14:24:21.021" v="735" actId="47"/>
        <pc:sldMkLst>
          <pc:docMk/>
          <pc:sldMk cId="3894060740" sldId="291"/>
        </pc:sldMkLst>
        <pc:spChg chg="mod">
          <ac:chgData name="Silja-Marie" userId="2f16c520d8c484c7" providerId="LiveId" clId="{0D27A657-6B65-4D9E-9972-981C83573E43}" dt="2025-06-14T14:24:17.616" v="734" actId="20577"/>
          <ac:spMkLst>
            <pc:docMk/>
            <pc:sldMk cId="3894060740" sldId="291"/>
            <ac:spMk id="6" creationId="{A14C9023-9CB0-5B4A-0745-4B4E216423A7}"/>
          </ac:spMkLst>
        </pc:spChg>
      </pc:sldChg>
      <pc:sldChg chg="addSp delSp modSp add mod">
        <pc:chgData name="Silja-Marie" userId="2f16c520d8c484c7" providerId="LiveId" clId="{0D27A657-6B65-4D9E-9972-981C83573E43}" dt="2025-06-14T15:09:47.796" v="1912" actId="14100"/>
        <pc:sldMkLst>
          <pc:docMk/>
          <pc:sldMk cId="4129238989" sldId="292"/>
        </pc:sldMkLst>
        <pc:spChg chg="mod">
          <ac:chgData name="Silja-Marie" userId="2f16c520d8c484c7" providerId="LiveId" clId="{0D27A657-6B65-4D9E-9972-981C83573E43}" dt="2025-06-14T14:56:06.165" v="1757" actId="1076"/>
          <ac:spMkLst>
            <pc:docMk/>
            <pc:sldMk cId="4129238989" sldId="292"/>
            <ac:spMk id="4" creationId="{EED7B545-1690-FAA3-083F-B3BF3E70D92A}"/>
          </ac:spMkLst>
        </pc:spChg>
        <pc:spChg chg="mod">
          <ac:chgData name="Silja-Marie" userId="2f16c520d8c484c7" providerId="LiveId" clId="{0D27A657-6B65-4D9E-9972-981C83573E43}" dt="2025-06-14T14:51:20.302" v="1471" actId="20577"/>
          <ac:spMkLst>
            <pc:docMk/>
            <pc:sldMk cId="4129238989" sldId="292"/>
            <ac:spMk id="6" creationId="{A14C9023-9CB0-5B4A-0745-4B4E216423A7}"/>
          </ac:spMkLst>
        </pc:spChg>
        <pc:spChg chg="mod">
          <ac:chgData name="Silja-Marie" userId="2f16c520d8c484c7" providerId="LiveId" clId="{0D27A657-6B65-4D9E-9972-981C83573E43}" dt="2025-06-14T14:56:50.492" v="1797" actId="6549"/>
          <ac:spMkLst>
            <pc:docMk/>
            <pc:sldMk cId="4129238989" sldId="292"/>
            <ac:spMk id="9" creationId="{5B32974F-C876-8499-787E-428E715912C2}"/>
          </ac:spMkLst>
        </pc:spChg>
        <pc:spChg chg="mod">
          <ac:chgData name="Silja-Marie" userId="2f16c520d8c484c7" providerId="LiveId" clId="{0D27A657-6B65-4D9E-9972-981C83573E43}" dt="2025-06-14T14:51:32.405" v="1474" actId="207"/>
          <ac:spMkLst>
            <pc:docMk/>
            <pc:sldMk cId="4129238989" sldId="292"/>
            <ac:spMk id="14" creationId="{C6901798-A852-CBDD-F797-7EE901B38866}"/>
          </ac:spMkLst>
        </pc:spChg>
        <pc:spChg chg="mod">
          <ac:chgData name="Silja-Marie" userId="2f16c520d8c484c7" providerId="LiveId" clId="{0D27A657-6B65-4D9E-9972-981C83573E43}" dt="2025-06-14T14:59:45.164" v="1875" actId="6549"/>
          <ac:spMkLst>
            <pc:docMk/>
            <pc:sldMk cId="4129238989" sldId="292"/>
            <ac:spMk id="15" creationId="{9EDD28EC-DD2F-8E36-7A0D-D162FEE3C715}"/>
          </ac:spMkLst>
        </pc:spChg>
        <pc:spChg chg="mod">
          <ac:chgData name="Silja-Marie" userId="2f16c520d8c484c7" providerId="LiveId" clId="{0D27A657-6B65-4D9E-9972-981C83573E43}" dt="2025-06-14T14:55:02.735" v="1742" actId="14100"/>
          <ac:spMkLst>
            <pc:docMk/>
            <pc:sldMk cId="4129238989" sldId="292"/>
            <ac:spMk id="17" creationId="{7711C154-DDAB-CFE4-FF99-F11953671966}"/>
          </ac:spMkLst>
        </pc:spChg>
        <pc:spChg chg="mod">
          <ac:chgData name="Silja-Marie" userId="2f16c520d8c484c7" providerId="LiveId" clId="{0D27A657-6B65-4D9E-9972-981C83573E43}" dt="2025-06-14T14:55:26.341" v="1747" actId="20577"/>
          <ac:spMkLst>
            <pc:docMk/>
            <pc:sldMk cId="4129238989" sldId="292"/>
            <ac:spMk id="18" creationId="{923BCF38-A1D5-626B-059B-609EF0F1E34E}"/>
          </ac:spMkLst>
        </pc:spChg>
        <pc:spChg chg="mod">
          <ac:chgData name="Silja-Marie" userId="2f16c520d8c484c7" providerId="LiveId" clId="{0D27A657-6B65-4D9E-9972-981C83573E43}" dt="2025-06-14T14:53:45.862" v="1638" actId="1076"/>
          <ac:spMkLst>
            <pc:docMk/>
            <pc:sldMk cId="4129238989" sldId="292"/>
            <ac:spMk id="32" creationId="{A870F3B9-8CC3-9F0A-9B3A-9A1E34CAB004}"/>
          </ac:spMkLst>
        </pc:spChg>
        <pc:spChg chg="mod">
          <ac:chgData name="Silja-Marie" userId="2f16c520d8c484c7" providerId="LiveId" clId="{0D27A657-6B65-4D9E-9972-981C83573E43}" dt="2025-06-14T15:09:38.562" v="1909" actId="1076"/>
          <ac:spMkLst>
            <pc:docMk/>
            <pc:sldMk cId="4129238989" sldId="292"/>
            <ac:spMk id="59" creationId="{B2F935A7-5622-FB99-2ADF-13151DB84623}"/>
          </ac:spMkLst>
        </pc:spChg>
        <pc:spChg chg="mod">
          <ac:chgData name="Silja-Marie" userId="2f16c520d8c484c7" providerId="LiveId" clId="{0D27A657-6B65-4D9E-9972-981C83573E43}" dt="2025-06-14T15:09:32.639" v="1908" actId="1076"/>
          <ac:spMkLst>
            <pc:docMk/>
            <pc:sldMk cId="4129238989" sldId="292"/>
            <ac:spMk id="60" creationId="{22E35D6F-DBFC-60DD-DA90-29563DE99A1F}"/>
          </ac:spMkLst>
        </pc:spChg>
        <pc:spChg chg="mod">
          <ac:chgData name="Silja-Marie" userId="2f16c520d8c484c7" providerId="LiveId" clId="{0D27A657-6B65-4D9E-9972-981C83573E43}" dt="2025-06-14T14:58:35.654" v="1826" actId="1076"/>
          <ac:spMkLst>
            <pc:docMk/>
            <pc:sldMk cId="4129238989" sldId="292"/>
            <ac:spMk id="61" creationId="{889538DA-D45F-2820-E336-908EA3B4CE99}"/>
          </ac:spMkLst>
        </pc:spChg>
        <pc:spChg chg="mod">
          <ac:chgData name="Silja-Marie" userId="2f16c520d8c484c7" providerId="LiveId" clId="{0D27A657-6B65-4D9E-9972-981C83573E43}" dt="2025-06-14T14:59:22.056" v="1844" actId="6549"/>
          <ac:spMkLst>
            <pc:docMk/>
            <pc:sldMk cId="4129238989" sldId="292"/>
            <ac:spMk id="62" creationId="{AC6AD488-1165-6F61-0A1D-359353A0F229}"/>
          </ac:spMkLst>
        </pc:spChg>
        <pc:grpChg chg="mod">
          <ac:chgData name="Silja-Marie" userId="2f16c520d8c484c7" providerId="LiveId" clId="{0D27A657-6B65-4D9E-9972-981C83573E43}" dt="2025-06-14T14:56:12.148" v="1758" actId="1076"/>
          <ac:grpSpMkLst>
            <pc:docMk/>
            <pc:sldMk cId="4129238989" sldId="292"/>
            <ac:grpSpMk id="10" creationId="{C74C7800-0F86-F1B2-DB8D-D83016AE4B34}"/>
          </ac:grpSpMkLst>
        </pc:grpChg>
        <pc:grpChg chg="mod">
          <ac:chgData name="Silja-Marie" userId="2f16c520d8c484c7" providerId="LiveId" clId="{0D27A657-6B65-4D9E-9972-981C83573E43}" dt="2025-06-14T14:57:08.436" v="1801" actId="1076"/>
          <ac:grpSpMkLst>
            <pc:docMk/>
            <pc:sldMk cId="4129238989" sldId="292"/>
            <ac:grpSpMk id="13" creationId="{995B9F24-236D-3E58-0A9A-759C2026E4C1}"/>
          </ac:grpSpMkLst>
        </pc:grpChg>
        <pc:grpChg chg="mod">
          <ac:chgData name="Silja-Marie" userId="2f16c520d8c484c7" providerId="LiveId" clId="{0D27A657-6B65-4D9E-9972-981C83573E43}" dt="2025-06-14T14:56:01.220" v="1755" actId="1076"/>
          <ac:grpSpMkLst>
            <pc:docMk/>
            <pc:sldMk cId="4129238989" sldId="292"/>
            <ac:grpSpMk id="16" creationId="{4197590C-8014-BB51-5EA2-416978A388F2}"/>
          </ac:grpSpMkLst>
        </pc:grpChg>
        <pc:grpChg chg="mod">
          <ac:chgData name="Silja-Marie" userId="2f16c520d8c484c7" providerId="LiveId" clId="{0D27A657-6B65-4D9E-9972-981C83573E43}" dt="2025-06-14T14:56:25.651" v="1763" actId="1076"/>
          <ac:grpSpMkLst>
            <pc:docMk/>
            <pc:sldMk cId="4129238989" sldId="292"/>
            <ac:grpSpMk id="29" creationId="{17CA1BB1-14AF-1955-A556-6F2BB6091CE5}"/>
          </ac:grpSpMkLst>
        </pc:grpChg>
        <pc:picChg chg="del">
          <ac:chgData name="Silja-Marie" userId="2f16c520d8c484c7" providerId="LiveId" clId="{0D27A657-6B65-4D9E-9972-981C83573E43}" dt="2025-06-14T14:51:23.039" v="1472" actId="478"/>
          <ac:picMkLst>
            <pc:docMk/>
            <pc:sldMk cId="4129238989" sldId="292"/>
            <ac:picMk id="19" creationId="{0BE49960-8285-1AEA-DEC7-C1C75A42C6CD}"/>
          </ac:picMkLst>
        </pc:picChg>
        <pc:picChg chg="del">
          <ac:chgData name="Silja-Marie" userId="2f16c520d8c484c7" providerId="LiveId" clId="{0D27A657-6B65-4D9E-9972-981C83573E43}" dt="2025-06-14T14:56:19.163" v="1762" actId="478"/>
          <ac:picMkLst>
            <pc:docMk/>
            <pc:sldMk cId="4129238989" sldId="292"/>
            <ac:picMk id="23" creationId="{D059E235-610E-6F92-392A-295C1074D365}"/>
          </ac:picMkLst>
        </pc:picChg>
        <pc:cxnChg chg="del mod">
          <ac:chgData name="Silja-Marie" userId="2f16c520d8c484c7" providerId="LiveId" clId="{0D27A657-6B65-4D9E-9972-981C83573E43}" dt="2025-06-14T14:51:24.023" v="1473" actId="478"/>
          <ac:cxnSpMkLst>
            <pc:docMk/>
            <pc:sldMk cId="4129238989" sldId="292"/>
            <ac:cxnSpMk id="22" creationId="{32F95D0C-0AA9-941F-DC01-57FC40FCDC66}"/>
          </ac:cxnSpMkLst>
        </pc:cxnChg>
        <pc:cxnChg chg="del mod">
          <ac:chgData name="Silja-Marie" userId="2f16c520d8c484c7" providerId="LiveId" clId="{0D27A657-6B65-4D9E-9972-981C83573E43}" dt="2025-06-14T14:57:17.558" v="1805" actId="478"/>
          <ac:cxnSpMkLst>
            <pc:docMk/>
            <pc:sldMk cId="4129238989" sldId="292"/>
            <ac:cxnSpMk id="26" creationId="{1C56FF1C-0EA1-FE51-819E-8B05D9A22192}"/>
          </ac:cxnSpMkLst>
        </pc:cxnChg>
        <pc:cxnChg chg="add mod">
          <ac:chgData name="Silja-Marie" userId="2f16c520d8c484c7" providerId="LiveId" clId="{0D27A657-6B65-4D9E-9972-981C83573E43}" dt="2025-06-14T14:57:46.831" v="1811" actId="208"/>
          <ac:cxnSpMkLst>
            <pc:docMk/>
            <pc:sldMk cId="4129238989" sldId="292"/>
            <ac:cxnSpMk id="27" creationId="{739827B0-4236-D49D-F7B6-D010559D702F}"/>
          </ac:cxnSpMkLst>
        </pc:cxnChg>
        <pc:cxnChg chg="del mod">
          <ac:chgData name="Silja-Marie" userId="2f16c520d8c484c7" providerId="LiveId" clId="{0D27A657-6B65-4D9E-9972-981C83573E43}" dt="2025-06-14T14:52:04.538" v="1490" actId="478"/>
          <ac:cxnSpMkLst>
            <pc:docMk/>
            <pc:sldMk cId="4129238989" sldId="292"/>
            <ac:cxnSpMk id="30" creationId="{E887472C-9A93-8334-6B35-6FCD3DE18450}"/>
          </ac:cxnSpMkLst>
        </pc:cxnChg>
        <pc:cxnChg chg="del mod">
          <ac:chgData name="Silja-Marie" userId="2f16c520d8c484c7" providerId="LiveId" clId="{0D27A657-6B65-4D9E-9972-981C83573E43}" dt="2025-06-14T14:52:04.063" v="1489" actId="478"/>
          <ac:cxnSpMkLst>
            <pc:docMk/>
            <pc:sldMk cId="4129238989" sldId="292"/>
            <ac:cxnSpMk id="33" creationId="{2944F3FD-07F7-2160-5AC2-0707DD337DC3}"/>
          </ac:cxnSpMkLst>
        </pc:cxnChg>
        <pc:cxnChg chg="del mod">
          <ac:chgData name="Silja-Marie" userId="2f16c520d8c484c7" providerId="LiveId" clId="{0D27A657-6B65-4D9E-9972-981C83573E43}" dt="2025-06-14T14:52:05.288" v="1491" actId="478"/>
          <ac:cxnSpMkLst>
            <pc:docMk/>
            <pc:sldMk cId="4129238989" sldId="292"/>
            <ac:cxnSpMk id="36" creationId="{5D7D4FCA-C4DB-1CAC-A3C0-BF523193BFFD}"/>
          </ac:cxnSpMkLst>
        </pc:cxnChg>
        <pc:cxnChg chg="add mod">
          <ac:chgData name="Silja-Marie" userId="2f16c520d8c484c7" providerId="LiveId" clId="{0D27A657-6B65-4D9E-9972-981C83573E43}" dt="2025-06-14T14:57:14.298" v="1804" actId="14100"/>
          <ac:cxnSpMkLst>
            <pc:docMk/>
            <pc:sldMk cId="4129238989" sldId="292"/>
            <ac:cxnSpMk id="37" creationId="{C866E4A6-0369-CBA9-8BBF-3663EE7461C0}"/>
          </ac:cxnSpMkLst>
        </pc:cxnChg>
        <pc:cxnChg chg="mod">
          <ac:chgData name="Silja-Marie" userId="2f16c520d8c484c7" providerId="LiveId" clId="{0D27A657-6B65-4D9E-9972-981C83573E43}" dt="2025-06-14T14:57:08.436" v="1801" actId="1076"/>
          <ac:cxnSpMkLst>
            <pc:docMk/>
            <pc:sldMk cId="4129238989" sldId="292"/>
            <ac:cxnSpMk id="39" creationId="{FBBBC4BA-FF3A-97A7-96C0-D6AEAAA722B7}"/>
          </ac:cxnSpMkLst>
        </pc:cxnChg>
        <pc:cxnChg chg="del mod">
          <ac:chgData name="Silja-Marie" userId="2f16c520d8c484c7" providerId="LiveId" clId="{0D27A657-6B65-4D9E-9972-981C83573E43}" dt="2025-06-14T14:57:19.248" v="1806" actId="478"/>
          <ac:cxnSpMkLst>
            <pc:docMk/>
            <pc:sldMk cId="4129238989" sldId="292"/>
            <ac:cxnSpMk id="40" creationId="{594E6511-A374-EB58-6758-4312AFCE6B5F}"/>
          </ac:cxnSpMkLst>
        </pc:cxnChg>
        <pc:cxnChg chg="del mod">
          <ac:chgData name="Silja-Marie" userId="2f16c520d8c484c7" providerId="LiveId" clId="{0D27A657-6B65-4D9E-9972-981C83573E43}" dt="2025-06-14T14:57:21.302" v="1807" actId="478"/>
          <ac:cxnSpMkLst>
            <pc:docMk/>
            <pc:sldMk cId="4129238989" sldId="292"/>
            <ac:cxnSpMk id="42" creationId="{C342031A-5448-B4A3-4E14-A2DC70D190AD}"/>
          </ac:cxnSpMkLst>
        </pc:cxnChg>
        <pc:cxnChg chg="add mod">
          <ac:chgData name="Silja-Marie" userId="2f16c520d8c484c7" providerId="LiveId" clId="{0D27A657-6B65-4D9E-9972-981C83573E43}" dt="2025-06-14T15:09:05.676" v="1902" actId="1076"/>
          <ac:cxnSpMkLst>
            <pc:docMk/>
            <pc:sldMk cId="4129238989" sldId="292"/>
            <ac:cxnSpMk id="43" creationId="{2B61CFA9-4413-EE53-3EB0-A6044378B972}"/>
          </ac:cxnSpMkLst>
        </pc:cxnChg>
        <pc:cxnChg chg="add mod">
          <ac:chgData name="Silja-Marie" userId="2f16c520d8c484c7" providerId="LiveId" clId="{0D27A657-6B65-4D9E-9972-981C83573E43}" dt="2025-06-14T15:09:26.721" v="1906" actId="14100"/>
          <ac:cxnSpMkLst>
            <pc:docMk/>
            <pc:sldMk cId="4129238989" sldId="292"/>
            <ac:cxnSpMk id="45" creationId="{B4715B79-4C2C-B9FD-E960-F5B7F5B95B32}"/>
          </ac:cxnSpMkLst>
        </pc:cxnChg>
        <pc:cxnChg chg="add mod">
          <ac:chgData name="Silja-Marie" userId="2f16c520d8c484c7" providerId="LiveId" clId="{0D27A657-6B65-4D9E-9972-981C83573E43}" dt="2025-06-14T15:09:47.796" v="1912" actId="14100"/>
          <ac:cxnSpMkLst>
            <pc:docMk/>
            <pc:sldMk cId="4129238989" sldId="292"/>
            <ac:cxnSpMk id="48" creationId="{BD37FF2C-4FB9-930C-696F-9F68FDB7F513}"/>
          </ac:cxnSpMkLst>
        </pc:cxnChg>
      </pc:sldChg>
      <pc:sldChg chg="addSp delSp modSp add mod modTransition">
        <pc:chgData name="Silja-Marie" userId="2f16c520d8c484c7" providerId="LiveId" clId="{0D27A657-6B65-4D9E-9972-981C83573E43}" dt="2025-06-14T15:07:11.996" v="1901"/>
        <pc:sldMkLst>
          <pc:docMk/>
          <pc:sldMk cId="183756733" sldId="293"/>
        </pc:sldMkLst>
        <pc:picChg chg="add mod">
          <ac:chgData name="Silja-Marie" userId="2f16c520d8c484c7" providerId="LiveId" clId="{0D27A657-6B65-4D9E-9972-981C83573E43}" dt="2025-06-14T15:06:26.279" v="1897" actId="1076"/>
          <ac:picMkLst>
            <pc:docMk/>
            <pc:sldMk cId="183756733" sldId="293"/>
            <ac:picMk id="21" creationId="{E00FFBFA-A524-EE96-670B-9261A43D72A0}"/>
          </ac:picMkLst>
        </pc:picChg>
        <pc:picChg chg="del">
          <ac:chgData name="Silja-Marie" userId="2f16c520d8c484c7" providerId="LiveId" clId="{0D27A657-6B65-4D9E-9972-981C83573E43}" dt="2025-06-14T15:06:21.385" v="1894" actId="478"/>
          <ac:picMkLst>
            <pc:docMk/>
            <pc:sldMk cId="183756733" sldId="293"/>
            <ac:picMk id="43" creationId="{820BAEDF-B34A-5E4E-87FC-D977DDD48097}"/>
          </ac:picMkLst>
        </pc:picChg>
        <pc:cxnChg chg="mod">
          <ac:chgData name="Silja-Marie" userId="2f16c520d8c484c7" providerId="LiveId" clId="{0D27A657-6B65-4D9E-9972-981C83573E43}" dt="2025-06-14T15:06:52.110" v="1900" actId="14100"/>
          <ac:cxnSpMkLst>
            <pc:docMk/>
            <pc:sldMk cId="183756733" sldId="293"/>
            <ac:cxnSpMk id="26" creationId="{1C56FF1C-0EA1-FE51-819E-8B05D9A22192}"/>
          </ac:cxnSpMkLst>
        </pc:cxnChg>
      </pc:sldChg>
      <pc:sldChg chg="add">
        <pc:chgData name="Silja-Marie" userId="2f16c520d8c484c7" providerId="LiveId" clId="{0D27A657-6B65-4D9E-9972-981C83573E43}" dt="2025-08-01T09:54:11.839" v="2139" actId="2890"/>
        <pc:sldMkLst>
          <pc:docMk/>
          <pc:sldMk cId="1127691460" sldId="294"/>
        </pc:sldMkLst>
      </pc:sldChg>
    </pc:docChg>
  </pc:docChgLst>
</pc:chgInfo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10CA8-C519-4004-8845-68642250A24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BAEC7DD0-5DEE-4CEC-8FC2-95DF20789FAB}">
      <dgm:prSet phldrT="[Text]" custT="1"/>
      <dgm:spPr>
        <a:solidFill>
          <a:srgbClr val="8AB833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Motivation</a:t>
          </a:r>
        </a:p>
      </dgm:t>
    </dgm:pt>
    <dgm:pt modelId="{76CB8E64-78B9-466B-B955-6C945CE7FEC3}" type="par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31FF1E6-057B-418E-BB1D-4EE8A42A12AD}" type="sibTrans" cxnId="{FCB03E5F-E49D-454A-B819-834D1A90AF7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D10A46E-5647-4FAA-ACF7-8FCCEE05CDB0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Stand der Technik</a:t>
          </a:r>
        </a:p>
      </dgm:t>
    </dgm:pt>
    <dgm:pt modelId="{41DEF4F7-5311-4322-9A37-168289FA1997}" type="par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FCC047F7-FD8B-43A9-A86F-AB6F17EFBA57}" type="sibTrans" cxnId="{F9F66C09-FA49-4067-BB6A-BBB9F2DEE254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DACAFFBA-01EC-48E5-9B65-5B4EFB5C3507}">
      <dgm:prSet phldrT="[Text]"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Anforderungen</a:t>
          </a:r>
        </a:p>
      </dgm:t>
    </dgm:pt>
    <dgm:pt modelId="{0AD7A30A-3535-4B2D-8D98-75E49F9C71CC}" type="par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A13F6936-1DF8-4BBE-9CD1-F13EDB9E7D40}" type="sibTrans" cxnId="{83EF5D6B-EBA7-461F-917B-A19B80031DE7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CB07728E-890A-4C3C-A5B8-B4B7F2F70D50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Technologieauswahl</a:t>
          </a:r>
        </a:p>
      </dgm:t>
    </dgm:pt>
    <dgm:pt modelId="{8B6A917F-9B25-48AF-A494-69C8F0F671F4}" type="par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CE2E83-0104-48CB-A6DB-C01D591B181C}" type="sibTrans" cxnId="{998B684F-C2B8-4547-BE41-0C63D7D9BAE9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AF7CB4-9CEF-4C92-B6DF-F5FB783A85FB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Konzept</a:t>
          </a:r>
        </a:p>
      </dgm:t>
    </dgm:pt>
    <dgm:pt modelId="{AD252B0C-AA88-46DA-B2AB-706ED1AE4C43}" type="par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435F1EE4-8706-4768-B4EF-87362DB227A7}" type="sibTrans" cxnId="{FD7E2FCD-3ACD-4A52-808E-8813BA9BA935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03244646-136F-46D4-B6F8-A62BC20134BE}">
      <dgm:prSet custT="1"/>
      <dgm:spPr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Implementierung</a:t>
          </a:r>
        </a:p>
      </dgm:t>
    </dgm:pt>
    <dgm:pt modelId="{D1435EDB-C98F-4E9F-92AD-67537CC22E6E}" type="par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2A1C02F2-F730-46D5-9DA3-D9743D8808DE}" type="sibTrans" cxnId="{4D7BD281-A71D-4198-83D4-06F0E14C8C20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018D7EB-437F-412B-A88C-1E46152B26C2}">
      <dgm:prSet custT="1"/>
      <dgm:spPr>
        <a:solidFill>
          <a:srgbClr val="C0CF3A"/>
        </a:solidFill>
        <a:ln>
          <a:noFill/>
        </a:ln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Ausblick</a:t>
          </a:r>
        </a:p>
      </dgm:t>
    </dgm:pt>
    <dgm:pt modelId="{DF5A183F-99D9-40A7-87C1-4CE8C0C283F8}" type="par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73EDC430-B43A-4D3E-889B-29E88C3AA714}" type="sibTrans" cxnId="{F591F550-D71C-4BA0-8FD9-B09343D4A9CC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6DE0EBA-8585-4052-9019-890AEC8CCA0D}" type="pres">
      <dgm:prSet presAssocID="{5E610CA8-C519-4004-8845-68642250A243}" presName="Name0" presStyleCnt="0">
        <dgm:presLayoutVars>
          <dgm:chMax val="7"/>
          <dgm:chPref val="7"/>
          <dgm:dir/>
        </dgm:presLayoutVars>
      </dgm:prSet>
      <dgm:spPr/>
    </dgm:pt>
    <dgm:pt modelId="{9AE1071B-3E21-412A-B3CF-869691C91061}" type="pres">
      <dgm:prSet presAssocID="{5E610CA8-C519-4004-8845-68642250A243}" presName="Name1" presStyleCnt="0"/>
      <dgm:spPr/>
    </dgm:pt>
    <dgm:pt modelId="{FC1AB878-FF5E-4884-A3CE-86EB7823B04F}" type="pres">
      <dgm:prSet presAssocID="{5E610CA8-C519-4004-8845-68642250A243}" presName="cycle" presStyleCnt="0"/>
      <dgm:spPr/>
    </dgm:pt>
    <dgm:pt modelId="{36E9FABE-4C46-412D-921F-87D9A00A4DB4}" type="pres">
      <dgm:prSet presAssocID="{5E610CA8-C519-4004-8845-68642250A243}" presName="srcNode" presStyleLbl="node1" presStyleIdx="0" presStyleCnt="7"/>
      <dgm:spPr/>
    </dgm:pt>
    <dgm:pt modelId="{CD827769-A15D-4308-8394-730CA08B0B61}" type="pres">
      <dgm:prSet presAssocID="{5E610CA8-C519-4004-8845-68642250A243}" presName="conn" presStyleLbl="parChTrans1D2" presStyleIdx="0" presStyleCnt="1"/>
      <dgm:spPr/>
    </dgm:pt>
    <dgm:pt modelId="{B2A8CA56-5469-415B-9850-D3E953244531}" type="pres">
      <dgm:prSet presAssocID="{5E610CA8-C519-4004-8845-68642250A243}" presName="extraNode" presStyleLbl="node1" presStyleIdx="0" presStyleCnt="7"/>
      <dgm:spPr/>
    </dgm:pt>
    <dgm:pt modelId="{755B7F37-10D5-4C41-9390-E8A275C38902}" type="pres">
      <dgm:prSet presAssocID="{5E610CA8-C519-4004-8845-68642250A243}" presName="dstNode" presStyleLbl="node1" presStyleIdx="0" presStyleCnt="7"/>
      <dgm:spPr/>
    </dgm:pt>
    <dgm:pt modelId="{ED197625-CD38-4208-A897-95D339C968F2}" type="pres">
      <dgm:prSet presAssocID="{BAEC7DD0-5DEE-4CEC-8FC2-95DF20789FAB}" presName="text_1" presStyleLbl="node1" presStyleIdx="0" presStyleCnt="7">
        <dgm:presLayoutVars>
          <dgm:bulletEnabled val="1"/>
        </dgm:presLayoutVars>
      </dgm:prSet>
      <dgm:spPr/>
    </dgm:pt>
    <dgm:pt modelId="{F05F5696-7B59-43E6-9EA9-225E9F235668}" type="pres">
      <dgm:prSet presAssocID="{BAEC7DD0-5DEE-4CEC-8FC2-95DF20789FAB}" presName="accent_1" presStyleCnt="0"/>
      <dgm:spPr/>
    </dgm:pt>
    <dgm:pt modelId="{2DE36ACE-0FC8-4719-A8AB-DF93A1E6B77A}" type="pres">
      <dgm:prSet presAssocID="{BAEC7DD0-5DEE-4CEC-8FC2-95DF20789FAB}" presName="accentRepeatNode" presStyleLbl="solidFgAcc1" presStyleIdx="0" presStyleCnt="7"/>
      <dgm:spPr/>
    </dgm:pt>
    <dgm:pt modelId="{CB49CE0F-C01A-4C25-BA58-0BB1C82A1F85}" type="pres">
      <dgm:prSet presAssocID="{ED10A46E-5647-4FAA-ACF7-8FCCEE05CDB0}" presName="text_2" presStyleLbl="node1" presStyleIdx="1" presStyleCnt="7">
        <dgm:presLayoutVars>
          <dgm:bulletEnabled val="1"/>
        </dgm:presLayoutVars>
      </dgm:prSet>
      <dgm:spPr/>
    </dgm:pt>
    <dgm:pt modelId="{C48E1BF2-1040-415E-BDEF-9522A3729A48}" type="pres">
      <dgm:prSet presAssocID="{ED10A46E-5647-4FAA-ACF7-8FCCEE05CDB0}" presName="accent_2" presStyleCnt="0"/>
      <dgm:spPr/>
    </dgm:pt>
    <dgm:pt modelId="{690247A6-C161-4B5F-A6AA-81FA6C656447}" type="pres">
      <dgm:prSet presAssocID="{ED10A46E-5647-4FAA-ACF7-8FCCEE05CDB0}" presName="accentRepeatNode" presStyleLbl="solidFgAcc1" presStyleIdx="1" presStyleCnt="7"/>
      <dgm:spPr/>
    </dgm:pt>
    <dgm:pt modelId="{28658AB7-0CE4-413D-8F0D-D5E0222F664E}" type="pres">
      <dgm:prSet presAssocID="{DACAFFBA-01EC-48E5-9B65-5B4EFB5C3507}" presName="text_3" presStyleLbl="node1" presStyleIdx="2" presStyleCnt="7">
        <dgm:presLayoutVars>
          <dgm:bulletEnabled val="1"/>
        </dgm:presLayoutVars>
      </dgm:prSet>
      <dgm:spPr/>
    </dgm:pt>
    <dgm:pt modelId="{31BD20E4-B3DB-4DFD-8B99-6505A29BBD6F}" type="pres">
      <dgm:prSet presAssocID="{DACAFFBA-01EC-48E5-9B65-5B4EFB5C3507}" presName="accent_3" presStyleCnt="0"/>
      <dgm:spPr/>
    </dgm:pt>
    <dgm:pt modelId="{5AB13990-E3E7-4D4B-9F29-1102DA76B3C8}" type="pres">
      <dgm:prSet presAssocID="{DACAFFBA-01EC-48E5-9B65-5B4EFB5C3507}" presName="accentRepeatNode" presStyleLbl="solidFgAcc1" presStyleIdx="2" presStyleCnt="7"/>
      <dgm:spPr/>
    </dgm:pt>
    <dgm:pt modelId="{4044C4AA-A9B7-4B2E-B2E2-F7EC9E2C11F0}" type="pres">
      <dgm:prSet presAssocID="{CB07728E-890A-4C3C-A5B8-B4B7F2F70D50}" presName="text_4" presStyleLbl="node1" presStyleIdx="3" presStyleCnt="7">
        <dgm:presLayoutVars>
          <dgm:bulletEnabled val="1"/>
        </dgm:presLayoutVars>
      </dgm:prSet>
      <dgm:spPr/>
    </dgm:pt>
    <dgm:pt modelId="{8A7676C4-BC0A-4281-98C9-56CFDA96BF78}" type="pres">
      <dgm:prSet presAssocID="{CB07728E-890A-4C3C-A5B8-B4B7F2F70D50}" presName="accent_4" presStyleCnt="0"/>
      <dgm:spPr/>
    </dgm:pt>
    <dgm:pt modelId="{A2DFA40D-6778-462C-B703-402C63FB0781}" type="pres">
      <dgm:prSet presAssocID="{CB07728E-890A-4C3C-A5B8-B4B7F2F70D50}" presName="accentRepeatNode" presStyleLbl="solidFgAcc1" presStyleIdx="3" presStyleCnt="7"/>
      <dgm:spPr/>
    </dgm:pt>
    <dgm:pt modelId="{F1291B8A-3E62-47D0-B569-CF4C760035DD}" type="pres">
      <dgm:prSet presAssocID="{73AF7CB4-9CEF-4C92-B6DF-F5FB783A85FB}" presName="text_5" presStyleLbl="node1" presStyleIdx="4" presStyleCnt="7">
        <dgm:presLayoutVars>
          <dgm:bulletEnabled val="1"/>
        </dgm:presLayoutVars>
      </dgm:prSet>
      <dgm:spPr/>
    </dgm:pt>
    <dgm:pt modelId="{38273342-515F-4A3D-A1F9-C0CB26293532}" type="pres">
      <dgm:prSet presAssocID="{73AF7CB4-9CEF-4C92-B6DF-F5FB783A85FB}" presName="accent_5" presStyleCnt="0"/>
      <dgm:spPr/>
    </dgm:pt>
    <dgm:pt modelId="{913CB21E-3B9E-4C46-A32E-8D07E8D6E1CB}" type="pres">
      <dgm:prSet presAssocID="{73AF7CB4-9CEF-4C92-B6DF-F5FB783A85FB}" presName="accentRepeatNode" presStyleLbl="solidFgAcc1" presStyleIdx="4" presStyleCnt="7"/>
      <dgm:spPr/>
    </dgm:pt>
    <dgm:pt modelId="{2F15ADC9-5A78-4080-8AF6-79C1CD0CC63B}" type="pres">
      <dgm:prSet presAssocID="{03244646-136F-46D4-B6F8-A62BC20134BE}" presName="text_6" presStyleLbl="node1" presStyleIdx="5" presStyleCnt="7">
        <dgm:presLayoutVars>
          <dgm:bulletEnabled val="1"/>
        </dgm:presLayoutVars>
      </dgm:prSet>
      <dgm:spPr/>
    </dgm:pt>
    <dgm:pt modelId="{9FDF1606-49E1-426B-91F2-3FE878A91060}" type="pres">
      <dgm:prSet presAssocID="{03244646-136F-46D4-B6F8-A62BC20134BE}" presName="accent_6" presStyleCnt="0"/>
      <dgm:spPr/>
    </dgm:pt>
    <dgm:pt modelId="{25301377-639D-4E88-8617-EAD36162E9BE}" type="pres">
      <dgm:prSet presAssocID="{03244646-136F-46D4-B6F8-A62BC20134BE}" presName="accentRepeatNode" presStyleLbl="solidFgAcc1" presStyleIdx="5" presStyleCnt="7"/>
      <dgm:spPr/>
    </dgm:pt>
    <dgm:pt modelId="{56DC1875-F0FB-44C1-A289-2BF23D3E3F22}" type="pres">
      <dgm:prSet presAssocID="{E018D7EB-437F-412B-A88C-1E46152B26C2}" presName="text_7" presStyleLbl="node1" presStyleIdx="6" presStyleCnt="7">
        <dgm:presLayoutVars>
          <dgm:bulletEnabled val="1"/>
        </dgm:presLayoutVars>
      </dgm:prSet>
      <dgm:spPr/>
    </dgm:pt>
    <dgm:pt modelId="{71DD73E4-A77C-46B1-92B9-196C8F2075BB}" type="pres">
      <dgm:prSet presAssocID="{E018D7EB-437F-412B-A88C-1E46152B26C2}" presName="accent_7" presStyleCnt="0"/>
      <dgm:spPr/>
    </dgm:pt>
    <dgm:pt modelId="{FC89DB9E-90B3-4428-9061-68946B9269D7}" type="pres">
      <dgm:prSet presAssocID="{E018D7EB-437F-412B-A88C-1E46152B26C2}" presName="accentRepeatNode" presStyleLbl="solidFgAcc1" presStyleIdx="6" presStyleCnt="7"/>
      <dgm:spPr/>
    </dgm:pt>
  </dgm:ptLst>
  <dgm:cxnLst>
    <dgm:cxn modelId="{59A90805-21DB-40F3-B8A0-9DCB07F3F813}" type="presOf" srcId="{5E610CA8-C519-4004-8845-68642250A243}" destId="{36DE0EBA-8585-4052-9019-890AEC8CCA0D}" srcOrd="0" destOrd="0" presId="urn:microsoft.com/office/officeart/2008/layout/VerticalCurvedList"/>
    <dgm:cxn modelId="{F9F66C09-FA49-4067-BB6A-BBB9F2DEE254}" srcId="{5E610CA8-C519-4004-8845-68642250A243}" destId="{ED10A46E-5647-4FAA-ACF7-8FCCEE05CDB0}" srcOrd="1" destOrd="0" parTransId="{41DEF4F7-5311-4322-9A37-168289FA1997}" sibTransId="{FCC047F7-FD8B-43A9-A86F-AB6F17EFBA57}"/>
    <dgm:cxn modelId="{FCB03E5F-E49D-454A-B819-834D1A90AF70}" srcId="{5E610CA8-C519-4004-8845-68642250A243}" destId="{BAEC7DD0-5DEE-4CEC-8FC2-95DF20789FAB}" srcOrd="0" destOrd="0" parTransId="{76CB8E64-78B9-466B-B955-6C945CE7FEC3}" sibTransId="{F31FF1E6-057B-418E-BB1D-4EE8A42A12AD}"/>
    <dgm:cxn modelId="{2DFB7B66-315C-4FAD-873E-5F827CF291D1}" type="presOf" srcId="{ED10A46E-5647-4FAA-ACF7-8FCCEE05CDB0}" destId="{CB49CE0F-C01A-4C25-BA58-0BB1C82A1F85}" srcOrd="0" destOrd="0" presId="urn:microsoft.com/office/officeart/2008/layout/VerticalCurvedList"/>
    <dgm:cxn modelId="{83EF5D6B-EBA7-461F-917B-A19B80031DE7}" srcId="{5E610CA8-C519-4004-8845-68642250A243}" destId="{DACAFFBA-01EC-48E5-9B65-5B4EFB5C3507}" srcOrd="2" destOrd="0" parTransId="{0AD7A30A-3535-4B2D-8D98-75E49F9C71CC}" sibTransId="{A13F6936-1DF8-4BBE-9CD1-F13EDB9E7D40}"/>
    <dgm:cxn modelId="{9A1F286E-40C1-4963-8DD3-6E9061E137CB}" type="presOf" srcId="{F31FF1E6-057B-418E-BB1D-4EE8A42A12AD}" destId="{CD827769-A15D-4308-8394-730CA08B0B61}" srcOrd="0" destOrd="0" presId="urn:microsoft.com/office/officeart/2008/layout/VerticalCurvedList"/>
    <dgm:cxn modelId="{998B684F-C2B8-4547-BE41-0C63D7D9BAE9}" srcId="{5E610CA8-C519-4004-8845-68642250A243}" destId="{CB07728E-890A-4C3C-A5B8-B4B7F2F70D50}" srcOrd="3" destOrd="0" parTransId="{8B6A917F-9B25-48AF-A494-69C8F0F671F4}" sibTransId="{73CE2E83-0104-48CB-A6DB-C01D591B181C}"/>
    <dgm:cxn modelId="{35D10E70-D9B2-49FB-92B1-0F0A1F77B98C}" type="presOf" srcId="{BAEC7DD0-5DEE-4CEC-8FC2-95DF20789FAB}" destId="{ED197625-CD38-4208-A897-95D339C968F2}" srcOrd="0" destOrd="0" presId="urn:microsoft.com/office/officeart/2008/layout/VerticalCurvedList"/>
    <dgm:cxn modelId="{F591F550-D71C-4BA0-8FD9-B09343D4A9CC}" srcId="{5E610CA8-C519-4004-8845-68642250A243}" destId="{E018D7EB-437F-412B-A88C-1E46152B26C2}" srcOrd="6" destOrd="0" parTransId="{DF5A183F-99D9-40A7-87C1-4CE8C0C283F8}" sibTransId="{73EDC430-B43A-4D3E-889B-29E88C3AA714}"/>
    <dgm:cxn modelId="{46C08E56-178D-4840-BEB0-8D66F27CAAEC}" type="presOf" srcId="{03244646-136F-46D4-B6F8-A62BC20134BE}" destId="{2F15ADC9-5A78-4080-8AF6-79C1CD0CC63B}" srcOrd="0" destOrd="0" presId="urn:microsoft.com/office/officeart/2008/layout/VerticalCurvedList"/>
    <dgm:cxn modelId="{EBFB2859-0C19-44A0-8A2B-921FE0202926}" type="presOf" srcId="{CB07728E-890A-4C3C-A5B8-B4B7F2F70D50}" destId="{4044C4AA-A9B7-4B2E-B2E2-F7EC9E2C11F0}" srcOrd="0" destOrd="0" presId="urn:microsoft.com/office/officeart/2008/layout/VerticalCurvedList"/>
    <dgm:cxn modelId="{4D7BD281-A71D-4198-83D4-06F0E14C8C20}" srcId="{5E610CA8-C519-4004-8845-68642250A243}" destId="{03244646-136F-46D4-B6F8-A62BC20134BE}" srcOrd="5" destOrd="0" parTransId="{D1435EDB-C98F-4E9F-92AD-67537CC22E6E}" sibTransId="{2A1C02F2-F730-46D5-9DA3-D9743D8808DE}"/>
    <dgm:cxn modelId="{D1BA40B1-EB2B-43D3-804B-C1969D460385}" type="presOf" srcId="{E018D7EB-437F-412B-A88C-1E46152B26C2}" destId="{56DC1875-F0FB-44C1-A289-2BF23D3E3F22}" srcOrd="0" destOrd="0" presId="urn:microsoft.com/office/officeart/2008/layout/VerticalCurvedList"/>
    <dgm:cxn modelId="{0077ECCB-509F-4FE1-8557-FBF09A3D366A}" type="presOf" srcId="{73AF7CB4-9CEF-4C92-B6DF-F5FB783A85FB}" destId="{F1291B8A-3E62-47D0-B569-CF4C760035DD}" srcOrd="0" destOrd="0" presId="urn:microsoft.com/office/officeart/2008/layout/VerticalCurvedList"/>
    <dgm:cxn modelId="{FD7E2FCD-3ACD-4A52-808E-8813BA9BA935}" srcId="{5E610CA8-C519-4004-8845-68642250A243}" destId="{73AF7CB4-9CEF-4C92-B6DF-F5FB783A85FB}" srcOrd="4" destOrd="0" parTransId="{AD252B0C-AA88-46DA-B2AB-706ED1AE4C43}" sibTransId="{435F1EE4-8706-4768-B4EF-87362DB227A7}"/>
    <dgm:cxn modelId="{E65980E2-6C06-47C9-851A-5ADD44AA21EC}" type="presOf" srcId="{DACAFFBA-01EC-48E5-9B65-5B4EFB5C3507}" destId="{28658AB7-0CE4-413D-8F0D-D5E0222F664E}" srcOrd="0" destOrd="0" presId="urn:microsoft.com/office/officeart/2008/layout/VerticalCurvedList"/>
    <dgm:cxn modelId="{DFC874CD-1382-44A2-B0B6-80E0D88E16AA}" type="presParOf" srcId="{36DE0EBA-8585-4052-9019-890AEC8CCA0D}" destId="{9AE1071B-3E21-412A-B3CF-869691C91061}" srcOrd="0" destOrd="0" presId="urn:microsoft.com/office/officeart/2008/layout/VerticalCurvedList"/>
    <dgm:cxn modelId="{12B476DF-D775-4B83-B3D4-88C914648507}" type="presParOf" srcId="{9AE1071B-3E21-412A-B3CF-869691C91061}" destId="{FC1AB878-FF5E-4884-A3CE-86EB7823B04F}" srcOrd="0" destOrd="0" presId="urn:microsoft.com/office/officeart/2008/layout/VerticalCurvedList"/>
    <dgm:cxn modelId="{F2DDEEF6-C7A6-4223-80B2-1CACBF8AB897}" type="presParOf" srcId="{FC1AB878-FF5E-4884-A3CE-86EB7823B04F}" destId="{36E9FABE-4C46-412D-921F-87D9A00A4DB4}" srcOrd="0" destOrd="0" presId="urn:microsoft.com/office/officeart/2008/layout/VerticalCurvedList"/>
    <dgm:cxn modelId="{45F462C5-EBBE-4CF4-B098-7B19552B32A4}" type="presParOf" srcId="{FC1AB878-FF5E-4884-A3CE-86EB7823B04F}" destId="{CD827769-A15D-4308-8394-730CA08B0B61}" srcOrd="1" destOrd="0" presId="urn:microsoft.com/office/officeart/2008/layout/VerticalCurvedList"/>
    <dgm:cxn modelId="{A25CC90B-FACA-46DE-8CB9-27D80145600A}" type="presParOf" srcId="{FC1AB878-FF5E-4884-A3CE-86EB7823B04F}" destId="{B2A8CA56-5469-415B-9850-D3E953244531}" srcOrd="2" destOrd="0" presId="urn:microsoft.com/office/officeart/2008/layout/VerticalCurvedList"/>
    <dgm:cxn modelId="{AE5D2617-C0E0-4B43-8587-99506F3CA58D}" type="presParOf" srcId="{FC1AB878-FF5E-4884-A3CE-86EB7823B04F}" destId="{755B7F37-10D5-4C41-9390-E8A275C38902}" srcOrd="3" destOrd="0" presId="urn:microsoft.com/office/officeart/2008/layout/VerticalCurvedList"/>
    <dgm:cxn modelId="{885898F9-3AAA-4198-B81B-B4A98628834B}" type="presParOf" srcId="{9AE1071B-3E21-412A-B3CF-869691C91061}" destId="{ED197625-CD38-4208-A897-95D339C968F2}" srcOrd="1" destOrd="0" presId="urn:microsoft.com/office/officeart/2008/layout/VerticalCurvedList"/>
    <dgm:cxn modelId="{350F9256-CF75-4508-B2C1-1CB8DC6AE9B7}" type="presParOf" srcId="{9AE1071B-3E21-412A-B3CF-869691C91061}" destId="{F05F5696-7B59-43E6-9EA9-225E9F235668}" srcOrd="2" destOrd="0" presId="urn:microsoft.com/office/officeart/2008/layout/VerticalCurvedList"/>
    <dgm:cxn modelId="{BE183B87-429F-4C2D-B88B-6B8B06C923A3}" type="presParOf" srcId="{F05F5696-7B59-43E6-9EA9-225E9F235668}" destId="{2DE36ACE-0FC8-4719-A8AB-DF93A1E6B77A}" srcOrd="0" destOrd="0" presId="urn:microsoft.com/office/officeart/2008/layout/VerticalCurvedList"/>
    <dgm:cxn modelId="{0F76C198-3E54-4612-B8A6-B625A8C46FF3}" type="presParOf" srcId="{9AE1071B-3E21-412A-B3CF-869691C91061}" destId="{CB49CE0F-C01A-4C25-BA58-0BB1C82A1F85}" srcOrd="3" destOrd="0" presId="urn:microsoft.com/office/officeart/2008/layout/VerticalCurvedList"/>
    <dgm:cxn modelId="{5593F801-CAA6-49E4-91E9-DC8C3BE222B1}" type="presParOf" srcId="{9AE1071B-3E21-412A-B3CF-869691C91061}" destId="{C48E1BF2-1040-415E-BDEF-9522A3729A48}" srcOrd="4" destOrd="0" presId="urn:microsoft.com/office/officeart/2008/layout/VerticalCurvedList"/>
    <dgm:cxn modelId="{C78DBDB2-D0DC-4947-8528-83E54FEF48ED}" type="presParOf" srcId="{C48E1BF2-1040-415E-BDEF-9522A3729A48}" destId="{690247A6-C161-4B5F-A6AA-81FA6C656447}" srcOrd="0" destOrd="0" presId="urn:microsoft.com/office/officeart/2008/layout/VerticalCurvedList"/>
    <dgm:cxn modelId="{02B0F7A3-F8A4-4F03-8C52-8C10C9589E8C}" type="presParOf" srcId="{9AE1071B-3E21-412A-B3CF-869691C91061}" destId="{28658AB7-0CE4-413D-8F0D-D5E0222F664E}" srcOrd="5" destOrd="0" presId="urn:microsoft.com/office/officeart/2008/layout/VerticalCurvedList"/>
    <dgm:cxn modelId="{6EDA6C8E-0973-4ED4-8C43-336DA6202C3C}" type="presParOf" srcId="{9AE1071B-3E21-412A-B3CF-869691C91061}" destId="{31BD20E4-B3DB-4DFD-8B99-6505A29BBD6F}" srcOrd="6" destOrd="0" presId="urn:microsoft.com/office/officeart/2008/layout/VerticalCurvedList"/>
    <dgm:cxn modelId="{B53562EA-B947-42C0-9B0D-67E38248F91C}" type="presParOf" srcId="{31BD20E4-B3DB-4DFD-8B99-6505A29BBD6F}" destId="{5AB13990-E3E7-4D4B-9F29-1102DA76B3C8}" srcOrd="0" destOrd="0" presId="urn:microsoft.com/office/officeart/2008/layout/VerticalCurvedList"/>
    <dgm:cxn modelId="{79323340-6F9C-48A6-8CCF-7206672C3B99}" type="presParOf" srcId="{9AE1071B-3E21-412A-B3CF-869691C91061}" destId="{4044C4AA-A9B7-4B2E-B2E2-F7EC9E2C11F0}" srcOrd="7" destOrd="0" presId="urn:microsoft.com/office/officeart/2008/layout/VerticalCurvedList"/>
    <dgm:cxn modelId="{364B4121-5DCF-44AB-BB45-807EB2133B69}" type="presParOf" srcId="{9AE1071B-3E21-412A-B3CF-869691C91061}" destId="{8A7676C4-BC0A-4281-98C9-56CFDA96BF78}" srcOrd="8" destOrd="0" presId="urn:microsoft.com/office/officeart/2008/layout/VerticalCurvedList"/>
    <dgm:cxn modelId="{739F9817-2FEC-4D27-AD13-9EA43DB35DDC}" type="presParOf" srcId="{8A7676C4-BC0A-4281-98C9-56CFDA96BF78}" destId="{A2DFA40D-6778-462C-B703-402C63FB0781}" srcOrd="0" destOrd="0" presId="urn:microsoft.com/office/officeart/2008/layout/VerticalCurvedList"/>
    <dgm:cxn modelId="{CACD58D4-CCF7-4218-A31A-F9D279E0DAD5}" type="presParOf" srcId="{9AE1071B-3E21-412A-B3CF-869691C91061}" destId="{F1291B8A-3E62-47D0-B569-CF4C760035DD}" srcOrd="9" destOrd="0" presId="urn:microsoft.com/office/officeart/2008/layout/VerticalCurvedList"/>
    <dgm:cxn modelId="{438E1295-0F74-463F-9F9E-2233EC622257}" type="presParOf" srcId="{9AE1071B-3E21-412A-B3CF-869691C91061}" destId="{38273342-515F-4A3D-A1F9-C0CB26293532}" srcOrd="10" destOrd="0" presId="urn:microsoft.com/office/officeart/2008/layout/VerticalCurvedList"/>
    <dgm:cxn modelId="{E0F7798D-6497-42AB-900D-4537EFE43DF5}" type="presParOf" srcId="{38273342-515F-4A3D-A1F9-C0CB26293532}" destId="{913CB21E-3B9E-4C46-A32E-8D07E8D6E1CB}" srcOrd="0" destOrd="0" presId="urn:microsoft.com/office/officeart/2008/layout/VerticalCurvedList"/>
    <dgm:cxn modelId="{C9D5CF36-3A7F-433B-A0F8-E4547CCEF450}" type="presParOf" srcId="{9AE1071B-3E21-412A-B3CF-869691C91061}" destId="{2F15ADC9-5A78-4080-8AF6-79C1CD0CC63B}" srcOrd="11" destOrd="0" presId="urn:microsoft.com/office/officeart/2008/layout/VerticalCurvedList"/>
    <dgm:cxn modelId="{1B564CAE-1319-456F-8E85-0D455D58CD6E}" type="presParOf" srcId="{9AE1071B-3E21-412A-B3CF-869691C91061}" destId="{9FDF1606-49E1-426B-91F2-3FE878A91060}" srcOrd="12" destOrd="0" presId="urn:microsoft.com/office/officeart/2008/layout/VerticalCurvedList"/>
    <dgm:cxn modelId="{D7D369DE-D267-4464-A811-52B4A2C9F68B}" type="presParOf" srcId="{9FDF1606-49E1-426B-91F2-3FE878A91060}" destId="{25301377-639D-4E88-8617-EAD36162E9BE}" srcOrd="0" destOrd="0" presId="urn:microsoft.com/office/officeart/2008/layout/VerticalCurvedList"/>
    <dgm:cxn modelId="{64D83E2A-C4BB-44D5-81B2-6AA37486DDE2}" type="presParOf" srcId="{9AE1071B-3E21-412A-B3CF-869691C91061}" destId="{56DC1875-F0FB-44C1-A289-2BF23D3E3F22}" srcOrd="13" destOrd="0" presId="urn:microsoft.com/office/officeart/2008/layout/VerticalCurvedList"/>
    <dgm:cxn modelId="{6B74894B-B0FB-4659-A868-BFEFCCE894C9}" type="presParOf" srcId="{9AE1071B-3E21-412A-B3CF-869691C91061}" destId="{71DD73E4-A77C-46B1-92B9-196C8F2075BB}" srcOrd="14" destOrd="0" presId="urn:microsoft.com/office/officeart/2008/layout/VerticalCurvedList"/>
    <dgm:cxn modelId="{7B0752FD-14BE-4833-BFD1-9E8C49E7CC13}" type="presParOf" srcId="{71DD73E4-A77C-46B1-92B9-196C8F2075BB}" destId="{FC89DB9E-90B3-4428-9061-68946B9269D7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chemeClr val="accent2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B78F4F-F52C-4AEF-8054-2ABD3A72852A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</dgm:pt>
    <dgm:pt modelId="{DE16AD98-9771-43E8-B99B-78D5BD534601}">
      <dgm:prSet phldrT="[Text]" custT="1"/>
      <dgm:spPr>
        <a:solidFill>
          <a:srgbClr val="C0CF3A"/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Datenbasis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73D48EF3-C73A-405A-9E44-7F5664AB3FF8}" type="par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6444862-3E84-4E9C-966E-C3B86CCE2816}" type="sib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19943CF2-DDCC-4EAF-A451-D041CE0298F8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Frontend</a:t>
          </a:r>
        </a:p>
        <a:p>
          <a:pPr algn="l"/>
          <a:endParaRPr lang="de-DE" sz="1800" b="1" dirty="0">
            <a:latin typeface="Georgia" panose="02040502050405020303" pitchFamily="18" charset="0"/>
          </a:endParaRPr>
        </a:p>
      </dgm:t>
    </dgm:pt>
    <dgm:pt modelId="{E514361D-76DC-44FA-8EE1-39FD541C070F}" type="par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6FB231D5-42AE-41C8-858A-8796E6CFABDF}" type="sib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3B36F5A-FA53-4164-9627-6BA01888CF7F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Backend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9F84470E-4784-451C-86CD-5513A0C3401F}" type="parTrans" cxnId="{D4A98996-D000-443B-B7C4-855A75F370CF}">
      <dgm:prSet/>
      <dgm:spPr/>
      <dgm:t>
        <a:bodyPr/>
        <a:lstStyle/>
        <a:p>
          <a:endParaRPr lang="de-DE"/>
        </a:p>
      </dgm:t>
    </dgm:pt>
    <dgm:pt modelId="{F44A90DF-99E6-445B-A5B1-00B4308E8D46}" type="sibTrans" cxnId="{D4A98996-D000-443B-B7C4-855A75F370CF}">
      <dgm:prSet/>
      <dgm:spPr/>
      <dgm:t>
        <a:bodyPr/>
        <a:lstStyle/>
        <a:p>
          <a:endParaRPr lang="de-DE"/>
        </a:p>
      </dgm:t>
    </dgm:pt>
    <dgm:pt modelId="{9F3B7DE8-B192-4859-8ECD-1E40B2203259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Enthält alle relevanten Daten</a:t>
          </a:r>
        </a:p>
      </dgm:t>
    </dgm:pt>
    <dgm:pt modelId="{7E88973F-FE50-4501-A69E-BD3FF8FCC78E}" type="parTrans" cxnId="{493EF820-41C1-4845-AB85-E00CE3005F55}">
      <dgm:prSet/>
      <dgm:spPr/>
      <dgm:t>
        <a:bodyPr/>
        <a:lstStyle/>
        <a:p>
          <a:endParaRPr lang="de-DE"/>
        </a:p>
      </dgm:t>
    </dgm:pt>
    <dgm:pt modelId="{BB7F2A21-2A00-4DF3-8181-A29CBCD64E48}" type="sibTrans" cxnId="{493EF820-41C1-4845-AB85-E00CE3005F55}">
      <dgm:prSet/>
      <dgm:spPr/>
      <dgm:t>
        <a:bodyPr/>
        <a:lstStyle/>
        <a:p>
          <a:endParaRPr lang="de-DE"/>
        </a:p>
      </dgm:t>
    </dgm:pt>
    <dgm:pt modelId="{6D20A6F0-56C6-4591-9D29-6720F215C25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b="0" dirty="0">
              <a:solidFill>
                <a:schemeClr val="bg1"/>
              </a:solidFill>
              <a:latin typeface="Georgia" panose="02040502050405020303" pitchFamily="18" charset="0"/>
            </a:rPr>
            <a:t>Gesicherter Zugriff auf die Daten</a:t>
          </a:r>
          <a:endParaRPr lang="de-DE" sz="18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E9C34C86-28E9-4BFF-901B-40AA3B073B17}" type="parTrans" cxnId="{2BE26C73-8C42-4D9E-A652-6B2B7258E889}">
      <dgm:prSet/>
      <dgm:spPr/>
      <dgm:t>
        <a:bodyPr/>
        <a:lstStyle/>
        <a:p>
          <a:endParaRPr lang="de-DE"/>
        </a:p>
      </dgm:t>
    </dgm:pt>
    <dgm:pt modelId="{FE9E7F17-7DD4-4B78-987A-BDE1D6CD7E25}" type="sibTrans" cxnId="{2BE26C73-8C42-4D9E-A652-6B2B7258E889}">
      <dgm:prSet/>
      <dgm:spPr/>
      <dgm:t>
        <a:bodyPr/>
        <a:lstStyle/>
        <a:p>
          <a:endParaRPr lang="de-DE"/>
        </a:p>
      </dgm:t>
    </dgm:pt>
    <dgm:pt modelId="{889EEBAF-F14C-453D-98F2-ED68E1508B9C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Verarbeitung der Daten</a:t>
          </a:r>
        </a:p>
      </dgm:t>
    </dgm:pt>
    <dgm:pt modelId="{F0625E44-B27E-4029-9FD7-AB4759E92047}" type="parTrans" cxnId="{910B0741-4249-4DF1-882D-901CD05B0447}">
      <dgm:prSet/>
      <dgm:spPr/>
      <dgm:t>
        <a:bodyPr/>
        <a:lstStyle/>
        <a:p>
          <a:endParaRPr lang="de-DE"/>
        </a:p>
      </dgm:t>
    </dgm:pt>
    <dgm:pt modelId="{3BC734DA-40F9-435E-9661-B19BE978E6C4}" type="sibTrans" cxnId="{910B0741-4249-4DF1-882D-901CD05B0447}">
      <dgm:prSet/>
      <dgm:spPr/>
      <dgm:t>
        <a:bodyPr/>
        <a:lstStyle/>
        <a:p>
          <a:endParaRPr lang="de-DE"/>
        </a:p>
      </dgm:t>
    </dgm:pt>
    <dgm:pt modelId="{7D49E4ED-17B0-41B2-AD79-C34C27CFC7E3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Bereitstellung der Daten</a:t>
          </a:r>
        </a:p>
      </dgm:t>
    </dgm:pt>
    <dgm:pt modelId="{4BF79FFA-A804-4416-91AB-C93C1B5CFD2A}" type="parTrans" cxnId="{954EF783-0413-412A-9C19-01766F9FEA56}">
      <dgm:prSet/>
      <dgm:spPr/>
      <dgm:t>
        <a:bodyPr/>
        <a:lstStyle/>
        <a:p>
          <a:endParaRPr lang="de-DE"/>
        </a:p>
      </dgm:t>
    </dgm:pt>
    <dgm:pt modelId="{50A75387-AA12-4A9E-89C8-5DA99D65D5DE}" type="sibTrans" cxnId="{954EF783-0413-412A-9C19-01766F9FEA56}">
      <dgm:prSet/>
      <dgm:spPr/>
      <dgm:t>
        <a:bodyPr/>
        <a:lstStyle/>
        <a:p>
          <a:endParaRPr lang="de-DE"/>
        </a:p>
      </dgm:t>
    </dgm:pt>
    <dgm:pt modelId="{B252CCFE-D6D0-404E-BC58-9135631F4149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Darstellung der Daten</a:t>
          </a:r>
        </a:p>
      </dgm:t>
    </dgm:pt>
    <dgm:pt modelId="{59E5CA02-3479-459C-953E-7D0E10F634EE}" type="sibTrans" cxnId="{B7439143-04D3-4BC7-B48D-1B21F2762A60}">
      <dgm:prSet/>
      <dgm:spPr/>
      <dgm:t>
        <a:bodyPr/>
        <a:lstStyle/>
        <a:p>
          <a:endParaRPr lang="de-DE"/>
        </a:p>
      </dgm:t>
    </dgm:pt>
    <dgm:pt modelId="{ACC5E1B3-408B-4B40-80AC-BB117F380981}" type="parTrans" cxnId="{B7439143-04D3-4BC7-B48D-1B21F2762A60}">
      <dgm:prSet/>
      <dgm:spPr/>
      <dgm:t>
        <a:bodyPr/>
        <a:lstStyle/>
        <a:p>
          <a:endParaRPr lang="de-DE"/>
        </a:p>
      </dgm:t>
    </dgm:pt>
    <dgm:pt modelId="{B05C6563-50A8-4171-8D37-C09A398FBFE7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Interaktion mit Nutzer</a:t>
          </a:r>
        </a:p>
      </dgm:t>
    </dgm:pt>
    <dgm:pt modelId="{9729C0D4-9262-4D4A-BD45-5600E9C4924B}" type="sibTrans" cxnId="{6CB3697E-872B-4CA8-8415-7B401CE04064}">
      <dgm:prSet/>
      <dgm:spPr/>
      <dgm:t>
        <a:bodyPr/>
        <a:lstStyle/>
        <a:p>
          <a:endParaRPr lang="de-DE"/>
        </a:p>
      </dgm:t>
    </dgm:pt>
    <dgm:pt modelId="{6FE94170-1850-48C9-9E30-5DB6705724AB}" type="parTrans" cxnId="{6CB3697E-872B-4CA8-8415-7B401CE04064}">
      <dgm:prSet/>
      <dgm:spPr/>
      <dgm:t>
        <a:bodyPr/>
        <a:lstStyle/>
        <a:p>
          <a:endParaRPr lang="de-DE"/>
        </a:p>
      </dgm:t>
    </dgm:pt>
    <dgm:pt modelId="{BCFA9CCF-A799-4BF2-88AA-BF9BFA5F1D40}" type="pres">
      <dgm:prSet presAssocID="{1CB78F4F-F52C-4AEF-8054-2ABD3A72852A}" presName="Name0" presStyleCnt="0">
        <dgm:presLayoutVars>
          <dgm:dir/>
          <dgm:resizeHandles val="exact"/>
        </dgm:presLayoutVars>
      </dgm:prSet>
      <dgm:spPr/>
    </dgm:pt>
    <dgm:pt modelId="{7840D471-7AFB-49C2-B081-A325CA7BBA87}" type="pres">
      <dgm:prSet presAssocID="{1CB78F4F-F52C-4AEF-8054-2ABD3A72852A}" presName="bkgdShp" presStyleLbl="alignAccFollowNode1" presStyleIdx="0" presStyleCnt="1" custScaleX="93996" custLinFactNeighborX="624" custLinFactNeighborY="-45208"/>
      <dgm:spPr/>
    </dgm:pt>
    <dgm:pt modelId="{C943A296-4557-45DE-BE17-20AF4CF29F82}" type="pres">
      <dgm:prSet presAssocID="{1CB78F4F-F52C-4AEF-8054-2ABD3A72852A}" presName="linComp" presStyleCnt="0"/>
      <dgm:spPr/>
    </dgm:pt>
    <dgm:pt modelId="{5786C565-B798-4BAA-B3A6-BA3403666777}" type="pres">
      <dgm:prSet presAssocID="{DE16AD98-9771-43E8-B99B-78D5BD534601}" presName="compNode" presStyleCnt="0"/>
      <dgm:spPr/>
    </dgm:pt>
    <dgm:pt modelId="{ACA788B5-16D0-402A-8B6F-8C1DC8C1C4F5}" type="pres">
      <dgm:prSet presAssocID="{DE16AD98-9771-43E8-B99B-78D5BD534601}" presName="node" presStyleLbl="node1" presStyleIdx="0" presStyleCnt="3" custScaleX="102222" custLinFactNeighborX="628" custLinFactNeighborY="0">
        <dgm:presLayoutVars>
          <dgm:bulletEnabled val="1"/>
        </dgm:presLayoutVars>
      </dgm:prSet>
      <dgm:spPr/>
    </dgm:pt>
    <dgm:pt modelId="{FA115256-5C3C-40C2-8DD2-FBB0C61F1B20}" type="pres">
      <dgm:prSet presAssocID="{DE16AD98-9771-43E8-B99B-78D5BD534601}" presName="invisiNode" presStyleLbl="node1" presStyleIdx="0" presStyleCnt="3"/>
      <dgm:spPr/>
    </dgm:pt>
    <dgm:pt modelId="{2A52E74F-090A-425B-9FB1-8E1BE1F00453}" type="pres">
      <dgm:prSet presAssocID="{DE16AD98-9771-43E8-B99B-78D5BD534601}" presName="imagNode" presStyleLbl="fgImgPlace1" presStyleIdx="0" presStyleCnt="3" custScaleX="66412" custScaleY="126011" custLinFactNeighborX="-2169" custLinFactNeighborY="416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D418FB58-5146-4E0E-B643-A061AB3B5548}" type="pres">
      <dgm:prSet presAssocID="{E6444862-3E84-4E9C-966E-C3B86CCE2816}" presName="sibTrans" presStyleLbl="sibTrans2D1" presStyleIdx="0" presStyleCnt="0"/>
      <dgm:spPr/>
    </dgm:pt>
    <dgm:pt modelId="{1F50C0AA-D84D-4FBA-8BD5-B7F05BCA5CE5}" type="pres">
      <dgm:prSet presAssocID="{33B36F5A-FA53-4164-9627-6BA01888CF7F}" presName="compNode" presStyleCnt="0"/>
      <dgm:spPr/>
    </dgm:pt>
    <dgm:pt modelId="{6ADC2C76-BC08-4F04-85FF-A3975965D7BE}" type="pres">
      <dgm:prSet presAssocID="{33B36F5A-FA53-4164-9627-6BA01888CF7F}" presName="node" presStyleLbl="node1" presStyleIdx="1" presStyleCnt="3">
        <dgm:presLayoutVars>
          <dgm:bulletEnabled val="1"/>
        </dgm:presLayoutVars>
      </dgm:prSet>
      <dgm:spPr/>
    </dgm:pt>
    <dgm:pt modelId="{E59BA13C-C472-44AE-B0AA-6ED5843D7F6E}" type="pres">
      <dgm:prSet presAssocID="{33B36F5A-FA53-4164-9627-6BA01888CF7F}" presName="invisiNode" presStyleLbl="node1" presStyleIdx="1" presStyleCnt="3"/>
      <dgm:spPr/>
    </dgm:pt>
    <dgm:pt modelId="{B097EFFC-5C31-42AD-A46D-5764D9B3EA15}" type="pres">
      <dgm:prSet presAssocID="{33B36F5A-FA53-4164-9627-6BA01888CF7F}" presName="imagNode" presStyleLbl="fgImgPlace1" presStyleIdx="1" presStyleCnt="3" custScaleX="66412" custScaleY="128389" custLinFactNeighborX="1030" custLinFactNeighborY="-223"/>
      <dgm:spPr>
        <a:blipFill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3E20B8D6-C7C8-4058-9675-63BF7C76BC32}" type="pres">
      <dgm:prSet presAssocID="{F44A90DF-99E6-445B-A5B1-00B4308E8D46}" presName="sibTrans" presStyleLbl="sibTrans2D1" presStyleIdx="0" presStyleCnt="0"/>
      <dgm:spPr/>
    </dgm:pt>
    <dgm:pt modelId="{C3416461-EF88-49F8-9AF1-456FE34D873E}" type="pres">
      <dgm:prSet presAssocID="{19943CF2-DDCC-4EAF-A451-D041CE0298F8}" presName="compNode" presStyleCnt="0"/>
      <dgm:spPr/>
    </dgm:pt>
    <dgm:pt modelId="{25BDD1DC-288A-4E52-9376-776EBEE2E617}" type="pres">
      <dgm:prSet presAssocID="{19943CF2-DDCC-4EAF-A451-D041CE0298F8}" presName="node" presStyleLbl="node1" presStyleIdx="2" presStyleCnt="3">
        <dgm:presLayoutVars>
          <dgm:bulletEnabled val="1"/>
        </dgm:presLayoutVars>
      </dgm:prSet>
      <dgm:spPr/>
    </dgm:pt>
    <dgm:pt modelId="{F7E8BB36-825B-4540-877C-80CF29146DCF}" type="pres">
      <dgm:prSet presAssocID="{19943CF2-DDCC-4EAF-A451-D041CE0298F8}" presName="invisiNode" presStyleLbl="node1" presStyleIdx="2" presStyleCnt="3"/>
      <dgm:spPr/>
    </dgm:pt>
    <dgm:pt modelId="{35A55408-5DEB-4AFB-AA1D-9A41E6229047}" type="pres">
      <dgm:prSet presAssocID="{19943CF2-DDCC-4EAF-A451-D041CE0298F8}" presName="imagNode" presStyleLbl="fgImgPlace1" presStyleIdx="2" presStyleCnt="3" custScaleX="66412" custScaleY="1283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3B1B9702-4415-4516-968B-3DAE7EFA3D64}" type="presOf" srcId="{19943CF2-DDCC-4EAF-A451-D041CE0298F8}" destId="{25BDD1DC-288A-4E52-9376-776EBEE2E617}" srcOrd="0" destOrd="0" presId="urn:microsoft.com/office/officeart/2005/8/layout/pList2"/>
    <dgm:cxn modelId="{97C63E0A-B0CF-4555-A989-216A6D599523}" type="presOf" srcId="{E6444862-3E84-4E9C-966E-C3B86CCE2816}" destId="{D418FB58-5146-4E0E-B643-A061AB3B5548}" srcOrd="0" destOrd="0" presId="urn:microsoft.com/office/officeart/2005/8/layout/pList2"/>
    <dgm:cxn modelId="{FD49A010-8318-406F-8CB8-6E43BB1122A8}" srcId="{1CB78F4F-F52C-4AEF-8054-2ABD3A72852A}" destId="{19943CF2-DDCC-4EAF-A451-D041CE0298F8}" srcOrd="2" destOrd="0" parTransId="{E514361D-76DC-44FA-8EE1-39FD541C070F}" sibTransId="{6FB231D5-42AE-41C8-858A-8796E6CFABDF}"/>
    <dgm:cxn modelId="{168E9014-A395-433D-996D-9BADD4EB30B6}" type="presOf" srcId="{DE16AD98-9771-43E8-B99B-78D5BD534601}" destId="{ACA788B5-16D0-402A-8B6F-8C1DC8C1C4F5}" srcOrd="0" destOrd="0" presId="urn:microsoft.com/office/officeart/2005/8/layout/pList2"/>
    <dgm:cxn modelId="{E9666C19-5C1A-49C0-BC61-E3AF29738AFF}" type="presOf" srcId="{B05C6563-50A8-4171-8D37-C09A398FBFE7}" destId="{25BDD1DC-288A-4E52-9376-776EBEE2E617}" srcOrd="0" destOrd="2" presId="urn:microsoft.com/office/officeart/2005/8/layout/pList2"/>
    <dgm:cxn modelId="{493EF820-41C1-4845-AB85-E00CE3005F55}" srcId="{DE16AD98-9771-43E8-B99B-78D5BD534601}" destId="{9F3B7DE8-B192-4859-8ECD-1E40B2203259}" srcOrd="0" destOrd="0" parTransId="{7E88973F-FE50-4501-A69E-BD3FF8FCC78E}" sibTransId="{BB7F2A21-2A00-4DF3-8181-A29CBCD64E48}"/>
    <dgm:cxn modelId="{B5598121-5200-4D4B-B069-A451A91F992A}" type="presOf" srcId="{F44A90DF-99E6-445B-A5B1-00B4308E8D46}" destId="{3E20B8D6-C7C8-4058-9675-63BF7C76BC32}" srcOrd="0" destOrd="0" presId="urn:microsoft.com/office/officeart/2005/8/layout/pList2"/>
    <dgm:cxn modelId="{910B0741-4249-4DF1-882D-901CD05B0447}" srcId="{33B36F5A-FA53-4164-9627-6BA01888CF7F}" destId="{889EEBAF-F14C-453D-98F2-ED68E1508B9C}" srcOrd="1" destOrd="0" parTransId="{F0625E44-B27E-4029-9FD7-AB4759E92047}" sibTransId="{3BC734DA-40F9-435E-9661-B19BE978E6C4}"/>
    <dgm:cxn modelId="{B7439143-04D3-4BC7-B48D-1B21F2762A60}" srcId="{19943CF2-DDCC-4EAF-A451-D041CE0298F8}" destId="{B252CCFE-D6D0-404E-BC58-9135631F4149}" srcOrd="0" destOrd="0" parTransId="{ACC5E1B3-408B-4B40-80AC-BB117F380981}" sibTransId="{59E5CA02-3479-459C-953E-7D0E10F634EE}"/>
    <dgm:cxn modelId="{74574170-1593-435A-A2C9-3E9768417EAE}" type="presOf" srcId="{9F3B7DE8-B192-4859-8ECD-1E40B2203259}" destId="{ACA788B5-16D0-402A-8B6F-8C1DC8C1C4F5}" srcOrd="0" destOrd="1" presId="urn:microsoft.com/office/officeart/2005/8/layout/pList2"/>
    <dgm:cxn modelId="{2BE26C73-8C42-4D9E-A652-6B2B7258E889}" srcId="{33B36F5A-FA53-4164-9627-6BA01888CF7F}" destId="{6D20A6F0-56C6-4591-9D29-6720F215C251}" srcOrd="0" destOrd="0" parTransId="{E9C34C86-28E9-4BFF-901B-40AA3B073B17}" sibTransId="{FE9E7F17-7DD4-4B78-987A-BDE1D6CD7E25}"/>
    <dgm:cxn modelId="{6CB3697E-872B-4CA8-8415-7B401CE04064}" srcId="{19943CF2-DDCC-4EAF-A451-D041CE0298F8}" destId="{B05C6563-50A8-4171-8D37-C09A398FBFE7}" srcOrd="1" destOrd="0" parTransId="{6FE94170-1850-48C9-9E30-5DB6705724AB}" sibTransId="{9729C0D4-9262-4D4A-BD45-5600E9C4924B}"/>
    <dgm:cxn modelId="{B8B28281-501E-4B55-B1AE-E00B29A15739}" type="presOf" srcId="{B252CCFE-D6D0-404E-BC58-9135631F4149}" destId="{25BDD1DC-288A-4E52-9376-776EBEE2E617}" srcOrd="0" destOrd="1" presId="urn:microsoft.com/office/officeart/2005/8/layout/pList2"/>
    <dgm:cxn modelId="{954EF783-0413-412A-9C19-01766F9FEA56}" srcId="{33B36F5A-FA53-4164-9627-6BA01888CF7F}" destId="{7D49E4ED-17B0-41B2-AD79-C34C27CFC7E3}" srcOrd="2" destOrd="0" parTransId="{4BF79FFA-A804-4416-91AB-C93C1B5CFD2A}" sibTransId="{50A75387-AA12-4A9E-89C8-5DA99D65D5DE}"/>
    <dgm:cxn modelId="{D4A98996-D000-443B-B7C4-855A75F370CF}" srcId="{1CB78F4F-F52C-4AEF-8054-2ABD3A72852A}" destId="{33B36F5A-FA53-4164-9627-6BA01888CF7F}" srcOrd="1" destOrd="0" parTransId="{9F84470E-4784-451C-86CD-5513A0C3401F}" sibTransId="{F44A90DF-99E6-445B-A5B1-00B4308E8D46}"/>
    <dgm:cxn modelId="{384E68B1-79B6-416E-9A1F-4B5B77BD3161}" type="presOf" srcId="{889EEBAF-F14C-453D-98F2-ED68E1508B9C}" destId="{6ADC2C76-BC08-4F04-85FF-A3975965D7BE}" srcOrd="0" destOrd="2" presId="urn:microsoft.com/office/officeart/2005/8/layout/pList2"/>
    <dgm:cxn modelId="{38DED7B5-577B-4DB6-BFD1-F66CB97EFA1D}" srcId="{1CB78F4F-F52C-4AEF-8054-2ABD3A72852A}" destId="{DE16AD98-9771-43E8-B99B-78D5BD534601}" srcOrd="0" destOrd="0" parTransId="{73D48EF3-C73A-405A-9E44-7F5664AB3FF8}" sibTransId="{E6444862-3E84-4E9C-966E-C3B86CCE2816}"/>
    <dgm:cxn modelId="{1F7240BA-D768-4E7F-8B8C-ACBFD8098854}" type="presOf" srcId="{1CB78F4F-F52C-4AEF-8054-2ABD3A72852A}" destId="{BCFA9CCF-A799-4BF2-88AA-BF9BFA5F1D40}" srcOrd="0" destOrd="0" presId="urn:microsoft.com/office/officeart/2005/8/layout/pList2"/>
    <dgm:cxn modelId="{9F12F7D9-03B1-424E-AB64-8E9474B5F577}" type="presOf" srcId="{7D49E4ED-17B0-41B2-AD79-C34C27CFC7E3}" destId="{6ADC2C76-BC08-4F04-85FF-A3975965D7BE}" srcOrd="0" destOrd="3" presId="urn:microsoft.com/office/officeart/2005/8/layout/pList2"/>
    <dgm:cxn modelId="{17CF61DC-B877-4AA0-9025-30A2B09E920F}" type="presOf" srcId="{33B36F5A-FA53-4164-9627-6BA01888CF7F}" destId="{6ADC2C76-BC08-4F04-85FF-A3975965D7BE}" srcOrd="0" destOrd="0" presId="urn:microsoft.com/office/officeart/2005/8/layout/pList2"/>
    <dgm:cxn modelId="{E5EFD2EA-5096-4062-B09F-3D80C3E920E2}" type="presOf" srcId="{6D20A6F0-56C6-4591-9D29-6720F215C251}" destId="{6ADC2C76-BC08-4F04-85FF-A3975965D7BE}" srcOrd="0" destOrd="1" presId="urn:microsoft.com/office/officeart/2005/8/layout/pList2"/>
    <dgm:cxn modelId="{CAB6DA2C-6F75-4B13-A9B7-E0B62F0FE461}" type="presParOf" srcId="{BCFA9CCF-A799-4BF2-88AA-BF9BFA5F1D40}" destId="{7840D471-7AFB-49C2-B081-A325CA7BBA87}" srcOrd="0" destOrd="0" presId="urn:microsoft.com/office/officeart/2005/8/layout/pList2"/>
    <dgm:cxn modelId="{1E182972-0810-46ED-B1EC-46A8ECAF13F7}" type="presParOf" srcId="{BCFA9CCF-A799-4BF2-88AA-BF9BFA5F1D40}" destId="{C943A296-4557-45DE-BE17-20AF4CF29F82}" srcOrd="1" destOrd="0" presId="urn:microsoft.com/office/officeart/2005/8/layout/pList2"/>
    <dgm:cxn modelId="{477F7222-7C03-42E3-9714-4031EDF177C2}" type="presParOf" srcId="{C943A296-4557-45DE-BE17-20AF4CF29F82}" destId="{5786C565-B798-4BAA-B3A6-BA3403666777}" srcOrd="0" destOrd="0" presId="urn:microsoft.com/office/officeart/2005/8/layout/pList2"/>
    <dgm:cxn modelId="{C6545480-B860-41AE-89B9-0B0E431A2B67}" type="presParOf" srcId="{5786C565-B798-4BAA-B3A6-BA3403666777}" destId="{ACA788B5-16D0-402A-8B6F-8C1DC8C1C4F5}" srcOrd="0" destOrd="0" presId="urn:microsoft.com/office/officeart/2005/8/layout/pList2"/>
    <dgm:cxn modelId="{1F194CF1-5AB8-4C87-9C6B-3453EB6DFD26}" type="presParOf" srcId="{5786C565-B798-4BAA-B3A6-BA3403666777}" destId="{FA115256-5C3C-40C2-8DD2-FBB0C61F1B20}" srcOrd="1" destOrd="0" presId="urn:microsoft.com/office/officeart/2005/8/layout/pList2"/>
    <dgm:cxn modelId="{D834C224-BAC5-41DD-8F83-841184533B48}" type="presParOf" srcId="{5786C565-B798-4BAA-B3A6-BA3403666777}" destId="{2A52E74F-090A-425B-9FB1-8E1BE1F00453}" srcOrd="2" destOrd="0" presId="urn:microsoft.com/office/officeart/2005/8/layout/pList2"/>
    <dgm:cxn modelId="{0773DC72-CD54-42DA-BFB6-E3BF7CEBBCE5}" type="presParOf" srcId="{C943A296-4557-45DE-BE17-20AF4CF29F82}" destId="{D418FB58-5146-4E0E-B643-A061AB3B5548}" srcOrd="1" destOrd="0" presId="urn:microsoft.com/office/officeart/2005/8/layout/pList2"/>
    <dgm:cxn modelId="{D0997ABF-053D-404F-AC97-1BF53FB307B4}" type="presParOf" srcId="{C943A296-4557-45DE-BE17-20AF4CF29F82}" destId="{1F50C0AA-D84D-4FBA-8BD5-B7F05BCA5CE5}" srcOrd="2" destOrd="0" presId="urn:microsoft.com/office/officeart/2005/8/layout/pList2"/>
    <dgm:cxn modelId="{C143F045-67BE-4C91-997E-3482115C22D2}" type="presParOf" srcId="{1F50C0AA-D84D-4FBA-8BD5-B7F05BCA5CE5}" destId="{6ADC2C76-BC08-4F04-85FF-A3975965D7BE}" srcOrd="0" destOrd="0" presId="urn:microsoft.com/office/officeart/2005/8/layout/pList2"/>
    <dgm:cxn modelId="{78266125-67D3-43E6-B388-289FE6EE024F}" type="presParOf" srcId="{1F50C0AA-D84D-4FBA-8BD5-B7F05BCA5CE5}" destId="{E59BA13C-C472-44AE-B0AA-6ED5843D7F6E}" srcOrd="1" destOrd="0" presId="urn:microsoft.com/office/officeart/2005/8/layout/pList2"/>
    <dgm:cxn modelId="{EA016BEF-660A-48D3-9E8C-A054D329A1D6}" type="presParOf" srcId="{1F50C0AA-D84D-4FBA-8BD5-B7F05BCA5CE5}" destId="{B097EFFC-5C31-42AD-A46D-5764D9B3EA15}" srcOrd="2" destOrd="0" presId="urn:microsoft.com/office/officeart/2005/8/layout/pList2"/>
    <dgm:cxn modelId="{B4883AAA-1568-4B4D-B85B-999D5FC03630}" type="presParOf" srcId="{C943A296-4557-45DE-BE17-20AF4CF29F82}" destId="{3E20B8D6-C7C8-4058-9675-63BF7C76BC32}" srcOrd="3" destOrd="0" presId="urn:microsoft.com/office/officeart/2005/8/layout/pList2"/>
    <dgm:cxn modelId="{527686D7-4F4D-47C8-81A2-8B732CF8C292}" type="presParOf" srcId="{C943A296-4557-45DE-BE17-20AF4CF29F82}" destId="{C3416461-EF88-49F8-9AF1-456FE34D873E}" srcOrd="4" destOrd="0" presId="urn:microsoft.com/office/officeart/2005/8/layout/pList2"/>
    <dgm:cxn modelId="{95239E5A-0F7A-45EF-98CF-E5A31144E8D1}" type="presParOf" srcId="{C3416461-EF88-49F8-9AF1-456FE34D873E}" destId="{25BDD1DC-288A-4E52-9376-776EBEE2E617}" srcOrd="0" destOrd="0" presId="urn:microsoft.com/office/officeart/2005/8/layout/pList2"/>
    <dgm:cxn modelId="{1A5B263A-CBA8-4C21-81CD-B9C7920B950E}" type="presParOf" srcId="{C3416461-EF88-49F8-9AF1-456FE34D873E}" destId="{F7E8BB36-825B-4540-877C-80CF29146DCF}" srcOrd="1" destOrd="0" presId="urn:microsoft.com/office/officeart/2005/8/layout/pList2"/>
    <dgm:cxn modelId="{E6B4FC79-5555-42AC-9636-670F2CA7C84F}" type="presParOf" srcId="{C3416461-EF88-49F8-9AF1-456FE34D873E}" destId="{35A55408-5DEB-4AFB-AA1D-9A41E62290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B78F4F-F52C-4AEF-8054-2ABD3A72852A}" type="doc">
      <dgm:prSet loTypeId="urn:microsoft.com/office/officeart/2005/8/layout/pList2" loCatId="list" qsTypeId="urn:microsoft.com/office/officeart/2005/8/quickstyle/simple1" qsCatId="simple" csTypeId="urn:microsoft.com/office/officeart/2005/8/colors/accent3_2" csCatId="accent3" phldr="1"/>
      <dgm:spPr/>
    </dgm:pt>
    <dgm:pt modelId="{DE16AD98-9771-43E8-B99B-78D5BD534601}">
      <dgm:prSet phldrT="[Text]" custT="1"/>
      <dgm:spPr>
        <a:solidFill>
          <a:srgbClr val="C0CF3A"/>
        </a:solidFill>
      </dgm:spPr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Virtual Reality (VR)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73D48EF3-C73A-405A-9E44-7F5664AB3FF8}" type="par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E6444862-3E84-4E9C-966E-C3B86CCE2816}" type="sibTrans" cxnId="{38DED7B5-577B-4DB6-BFD1-F66CB97EFA1D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19943CF2-DDCC-4EAF-A451-D041CE0298F8}">
      <dgm:prSet phldrT="[Text]" custT="1"/>
      <dgm:spPr/>
      <dgm:t>
        <a:bodyPr/>
        <a:lstStyle/>
        <a:p>
          <a:pPr algn="ctr"/>
          <a:r>
            <a:rPr lang="de-DE" sz="1800" b="1" dirty="0">
              <a:latin typeface="Georgia" panose="02040502050405020303" pitchFamily="18" charset="0"/>
            </a:rPr>
            <a:t>Mixed Reality (MR)</a:t>
          </a:r>
        </a:p>
        <a:p>
          <a:pPr algn="l"/>
          <a:endParaRPr lang="de-DE" sz="1800" b="1" dirty="0">
            <a:latin typeface="Georgia" panose="02040502050405020303" pitchFamily="18" charset="0"/>
          </a:endParaRPr>
        </a:p>
      </dgm:t>
    </dgm:pt>
    <dgm:pt modelId="{E514361D-76DC-44FA-8EE1-39FD541C070F}" type="par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6FB231D5-42AE-41C8-858A-8796E6CFABDF}" type="sibTrans" cxnId="{FD49A010-8318-406F-8CB8-6E43BB1122A8}">
      <dgm:prSet/>
      <dgm:spPr/>
      <dgm:t>
        <a:bodyPr/>
        <a:lstStyle/>
        <a:p>
          <a:endParaRPr lang="de-DE" sz="1800">
            <a:latin typeface="Georgia" panose="02040502050405020303" pitchFamily="18" charset="0"/>
          </a:endParaRPr>
        </a:p>
      </dgm:t>
    </dgm:pt>
    <dgm:pt modelId="{33B36F5A-FA53-4164-9627-6BA01888CF7F}">
      <dgm:prSet phldrT="[Text]" custT="1"/>
      <dgm:spPr/>
      <dgm:t>
        <a:bodyPr/>
        <a:lstStyle/>
        <a:p>
          <a:pPr algn="ctr"/>
          <a:r>
            <a:rPr lang="de-DE" sz="1800" b="1" dirty="0" err="1">
              <a:latin typeface="Georgia" panose="02040502050405020303" pitchFamily="18" charset="0"/>
            </a:rPr>
            <a:t>Augmented</a:t>
          </a:r>
          <a:r>
            <a:rPr lang="de-DE" sz="1800" b="1" dirty="0">
              <a:latin typeface="Georgia" panose="02040502050405020303" pitchFamily="18" charset="0"/>
            </a:rPr>
            <a:t> Reality (AR)</a:t>
          </a:r>
        </a:p>
        <a:p>
          <a:pPr algn="ctr"/>
          <a:endParaRPr lang="de-DE" sz="1800" dirty="0">
            <a:latin typeface="Georgia" panose="02040502050405020303" pitchFamily="18" charset="0"/>
          </a:endParaRPr>
        </a:p>
      </dgm:t>
    </dgm:pt>
    <dgm:pt modelId="{9F84470E-4784-451C-86CD-5513A0C3401F}" type="parTrans" cxnId="{D4A98996-D000-443B-B7C4-855A75F370CF}">
      <dgm:prSet/>
      <dgm:spPr/>
      <dgm:t>
        <a:bodyPr/>
        <a:lstStyle/>
        <a:p>
          <a:endParaRPr lang="de-DE"/>
        </a:p>
      </dgm:t>
    </dgm:pt>
    <dgm:pt modelId="{F44A90DF-99E6-445B-A5B1-00B4308E8D46}" type="sibTrans" cxnId="{D4A98996-D000-443B-B7C4-855A75F370CF}">
      <dgm:prSet/>
      <dgm:spPr/>
      <dgm:t>
        <a:bodyPr/>
        <a:lstStyle/>
        <a:p>
          <a:endParaRPr lang="de-DE"/>
        </a:p>
      </dgm:t>
    </dgm:pt>
    <dgm:pt modelId="{9F3B7DE8-B192-4859-8ECD-1E40B2203259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Rein virtuelle Welt</a:t>
          </a:r>
        </a:p>
      </dgm:t>
    </dgm:pt>
    <dgm:pt modelId="{7E88973F-FE50-4501-A69E-BD3FF8FCC78E}" type="parTrans" cxnId="{493EF820-41C1-4845-AB85-E00CE3005F55}">
      <dgm:prSet/>
      <dgm:spPr/>
      <dgm:t>
        <a:bodyPr/>
        <a:lstStyle/>
        <a:p>
          <a:endParaRPr lang="de-DE"/>
        </a:p>
      </dgm:t>
    </dgm:pt>
    <dgm:pt modelId="{BB7F2A21-2A00-4DF3-8181-A29CBCD64E48}" type="sibTrans" cxnId="{493EF820-41C1-4845-AB85-E00CE3005F55}">
      <dgm:prSet/>
      <dgm:spPr/>
      <dgm:t>
        <a:bodyPr/>
        <a:lstStyle/>
        <a:p>
          <a:endParaRPr lang="de-DE"/>
        </a:p>
      </dgm:t>
    </dgm:pt>
    <dgm:pt modelId="{75EEE286-333F-43F2-A88C-CD7460A5A2B6}">
      <dgm:prSet phldrT="[Text]" custT="1"/>
      <dgm:spPr>
        <a:solidFill>
          <a:srgbClr val="C0CF3A"/>
        </a:solidFill>
      </dgm:spPr>
      <dgm:t>
        <a:bodyPr/>
        <a:lstStyle/>
        <a:p>
          <a:r>
            <a:rPr lang="de-DE" sz="1800" dirty="0">
              <a:latin typeface="Georgia" panose="02040502050405020303" pitchFamily="18" charset="0"/>
            </a:rPr>
            <a:t>Interaktionen nur in virtueller Welt</a:t>
          </a:r>
        </a:p>
      </dgm:t>
    </dgm:pt>
    <dgm:pt modelId="{07EBDC77-9A79-4637-AF5E-9CB49905FF62}" type="parTrans" cxnId="{EDA25B95-95DE-42A1-B4C3-F6C01927385B}">
      <dgm:prSet/>
      <dgm:spPr/>
      <dgm:t>
        <a:bodyPr/>
        <a:lstStyle/>
        <a:p>
          <a:endParaRPr lang="de-DE"/>
        </a:p>
      </dgm:t>
    </dgm:pt>
    <dgm:pt modelId="{2771D800-CA66-4078-B66E-6AD8FE80A0B2}" type="sibTrans" cxnId="{EDA25B95-95DE-42A1-B4C3-F6C01927385B}">
      <dgm:prSet/>
      <dgm:spPr/>
      <dgm:t>
        <a:bodyPr/>
        <a:lstStyle/>
        <a:p>
          <a:endParaRPr lang="de-DE"/>
        </a:p>
      </dgm:t>
    </dgm:pt>
    <dgm:pt modelId="{6D20A6F0-56C6-4591-9D29-6720F215C251}">
      <dgm:prSet phldrT="[Text]" custT="1"/>
      <dgm:spPr/>
      <dgm:t>
        <a:bodyPr/>
        <a:lstStyle/>
        <a:p>
          <a:r>
            <a:rPr lang="de-DE" sz="1800" b="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E9C34C86-28E9-4BFF-901B-40AA3B073B17}" type="parTrans" cxnId="{2BE26C73-8C42-4D9E-A652-6B2B7258E889}">
      <dgm:prSet/>
      <dgm:spPr/>
      <dgm:t>
        <a:bodyPr/>
        <a:lstStyle/>
        <a:p>
          <a:endParaRPr lang="de-DE"/>
        </a:p>
      </dgm:t>
    </dgm:pt>
    <dgm:pt modelId="{FE9E7F17-7DD4-4B78-987A-BDE1D6CD7E25}" type="sibTrans" cxnId="{2BE26C73-8C42-4D9E-A652-6B2B7258E889}">
      <dgm:prSet/>
      <dgm:spPr/>
      <dgm:t>
        <a:bodyPr/>
        <a:lstStyle/>
        <a:p>
          <a:endParaRPr lang="de-DE"/>
        </a:p>
      </dgm:t>
    </dgm:pt>
    <dgm:pt modelId="{7A2CD5E8-37E6-42B6-851C-1CD662EC26D5}">
      <dgm:prSet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gm:t>
    </dgm:pt>
    <dgm:pt modelId="{4848DABA-740B-4C5A-8F04-83993342B958}" type="parTrans" cxnId="{229A59C8-D63C-48E3-AD0E-FE4A99259BA1}">
      <dgm:prSet/>
      <dgm:spPr/>
      <dgm:t>
        <a:bodyPr/>
        <a:lstStyle/>
        <a:p>
          <a:endParaRPr lang="de-DE"/>
        </a:p>
      </dgm:t>
    </dgm:pt>
    <dgm:pt modelId="{9D3C3534-4B07-4245-89B4-E156E36DAECA}" type="sibTrans" cxnId="{229A59C8-D63C-48E3-AD0E-FE4A99259BA1}">
      <dgm:prSet/>
      <dgm:spPr/>
      <dgm:t>
        <a:bodyPr/>
        <a:lstStyle/>
        <a:p>
          <a:endParaRPr lang="de-DE"/>
        </a:p>
      </dgm:t>
    </dgm:pt>
    <dgm:pt modelId="{8D79FA4A-EA95-4111-A274-EDDF7456C809}">
      <dgm:prSet phldrT="[Text]" custT="1"/>
      <dgm:spPr>
        <a:solidFill>
          <a:srgbClr val="C0CF3A"/>
        </a:solidFill>
      </dgm:spPr>
      <dgm:t>
        <a:bodyPr/>
        <a:lstStyle/>
        <a:p>
          <a:endParaRPr lang="de-DE" sz="1800" dirty="0">
            <a:latin typeface="Georgia" panose="02040502050405020303" pitchFamily="18" charset="0"/>
          </a:endParaRPr>
        </a:p>
      </dgm:t>
    </dgm:pt>
    <dgm:pt modelId="{B36E0000-2D48-4CC5-BB59-7729D356009A}" type="parTrans" cxnId="{DBB868CD-7AEE-4087-B527-6A33B9FBF7E5}">
      <dgm:prSet/>
      <dgm:spPr/>
      <dgm:t>
        <a:bodyPr/>
        <a:lstStyle/>
        <a:p>
          <a:endParaRPr lang="de-DE"/>
        </a:p>
      </dgm:t>
    </dgm:pt>
    <dgm:pt modelId="{DF459CB5-CF8D-48A9-A3AC-2A0E291F6382}" type="sibTrans" cxnId="{DBB868CD-7AEE-4087-B527-6A33B9FBF7E5}">
      <dgm:prSet/>
      <dgm:spPr/>
      <dgm:t>
        <a:bodyPr/>
        <a:lstStyle/>
        <a:p>
          <a:endParaRPr lang="de-DE"/>
        </a:p>
      </dgm:t>
    </dgm:pt>
    <dgm:pt modelId="{B252CCFE-D6D0-404E-BC58-9135631F4149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Kombination aus realer und virtueller Welt</a:t>
          </a:r>
        </a:p>
      </dgm:t>
    </dgm:pt>
    <dgm:pt modelId="{ACC5E1B3-408B-4B40-80AC-BB117F380981}" type="parTrans" cxnId="{B7439143-04D3-4BC7-B48D-1B21F2762A60}">
      <dgm:prSet/>
      <dgm:spPr/>
      <dgm:t>
        <a:bodyPr/>
        <a:lstStyle/>
        <a:p>
          <a:endParaRPr lang="de-DE"/>
        </a:p>
      </dgm:t>
    </dgm:pt>
    <dgm:pt modelId="{59E5CA02-3479-459C-953E-7D0E10F634EE}" type="sibTrans" cxnId="{B7439143-04D3-4BC7-B48D-1B21F2762A60}">
      <dgm:prSet/>
      <dgm:spPr/>
      <dgm:t>
        <a:bodyPr/>
        <a:lstStyle/>
        <a:p>
          <a:endParaRPr lang="de-DE"/>
        </a:p>
      </dgm:t>
    </dgm:pt>
    <dgm:pt modelId="{B05C6563-50A8-4171-8D37-C09A398FBFE7}">
      <dgm:prSet custT="1"/>
      <dgm:spPr/>
      <dgm:t>
        <a:bodyPr/>
        <a:lstStyle/>
        <a:p>
          <a:pPr algn="l"/>
          <a:r>
            <a:rPr lang="de-DE" sz="1800" dirty="0">
              <a:latin typeface="Georgia" panose="02040502050405020303" pitchFamily="18" charset="0"/>
            </a:rPr>
            <a:t>Interaktion zwischen realen und digitalen Objekten möglich</a:t>
          </a:r>
        </a:p>
      </dgm:t>
    </dgm:pt>
    <dgm:pt modelId="{6FE94170-1850-48C9-9E30-5DB6705724AB}" type="parTrans" cxnId="{6CB3697E-872B-4CA8-8415-7B401CE04064}">
      <dgm:prSet/>
      <dgm:spPr/>
      <dgm:t>
        <a:bodyPr/>
        <a:lstStyle/>
        <a:p>
          <a:endParaRPr lang="de-DE"/>
        </a:p>
      </dgm:t>
    </dgm:pt>
    <dgm:pt modelId="{9729C0D4-9262-4D4A-BD45-5600E9C4924B}" type="sibTrans" cxnId="{6CB3697E-872B-4CA8-8415-7B401CE04064}">
      <dgm:prSet/>
      <dgm:spPr/>
      <dgm:t>
        <a:bodyPr/>
        <a:lstStyle/>
        <a:p>
          <a:endParaRPr lang="de-DE"/>
        </a:p>
      </dgm:t>
    </dgm:pt>
    <dgm:pt modelId="{BCFA9CCF-A799-4BF2-88AA-BF9BFA5F1D40}" type="pres">
      <dgm:prSet presAssocID="{1CB78F4F-F52C-4AEF-8054-2ABD3A72852A}" presName="Name0" presStyleCnt="0">
        <dgm:presLayoutVars>
          <dgm:dir/>
          <dgm:resizeHandles val="exact"/>
        </dgm:presLayoutVars>
      </dgm:prSet>
      <dgm:spPr/>
    </dgm:pt>
    <dgm:pt modelId="{7840D471-7AFB-49C2-B081-A325CA7BBA87}" type="pres">
      <dgm:prSet presAssocID="{1CB78F4F-F52C-4AEF-8054-2ABD3A72852A}" presName="bkgdShp" presStyleLbl="alignAccFollowNode1" presStyleIdx="0" presStyleCnt="1" custScaleX="93996"/>
      <dgm:spPr/>
    </dgm:pt>
    <dgm:pt modelId="{C943A296-4557-45DE-BE17-20AF4CF29F82}" type="pres">
      <dgm:prSet presAssocID="{1CB78F4F-F52C-4AEF-8054-2ABD3A72852A}" presName="linComp" presStyleCnt="0"/>
      <dgm:spPr/>
    </dgm:pt>
    <dgm:pt modelId="{5786C565-B798-4BAA-B3A6-BA3403666777}" type="pres">
      <dgm:prSet presAssocID="{DE16AD98-9771-43E8-B99B-78D5BD534601}" presName="compNode" presStyleCnt="0"/>
      <dgm:spPr/>
    </dgm:pt>
    <dgm:pt modelId="{ACA788B5-16D0-402A-8B6F-8C1DC8C1C4F5}" type="pres">
      <dgm:prSet presAssocID="{DE16AD98-9771-43E8-B99B-78D5BD534601}" presName="node" presStyleLbl="node1" presStyleIdx="0" presStyleCnt="3">
        <dgm:presLayoutVars>
          <dgm:bulletEnabled val="1"/>
        </dgm:presLayoutVars>
      </dgm:prSet>
      <dgm:spPr/>
    </dgm:pt>
    <dgm:pt modelId="{FA115256-5C3C-40C2-8DD2-FBB0C61F1B20}" type="pres">
      <dgm:prSet presAssocID="{DE16AD98-9771-43E8-B99B-78D5BD534601}" presName="invisiNode" presStyleLbl="node1" presStyleIdx="0" presStyleCnt="3"/>
      <dgm:spPr/>
    </dgm:pt>
    <dgm:pt modelId="{2A52E74F-090A-425B-9FB1-8E1BE1F00453}" type="pres">
      <dgm:prSet presAssocID="{DE16AD98-9771-43E8-B99B-78D5BD534601}" presName="imagNode" presStyleLbl="fgImgPlace1" presStyleIdx="0" presStyleCnt="3" custScaleX="66412" custScaleY="128321" custLinFactNeighborX="-2169" custLinFactNeighborY="416"/>
      <dgm:spPr/>
    </dgm:pt>
    <dgm:pt modelId="{D418FB58-5146-4E0E-B643-A061AB3B5548}" type="pres">
      <dgm:prSet presAssocID="{E6444862-3E84-4E9C-966E-C3B86CCE2816}" presName="sibTrans" presStyleLbl="sibTrans2D1" presStyleIdx="0" presStyleCnt="0"/>
      <dgm:spPr/>
    </dgm:pt>
    <dgm:pt modelId="{1F50C0AA-D84D-4FBA-8BD5-B7F05BCA5CE5}" type="pres">
      <dgm:prSet presAssocID="{33B36F5A-FA53-4164-9627-6BA01888CF7F}" presName="compNode" presStyleCnt="0"/>
      <dgm:spPr/>
    </dgm:pt>
    <dgm:pt modelId="{6ADC2C76-BC08-4F04-85FF-A3975965D7BE}" type="pres">
      <dgm:prSet presAssocID="{33B36F5A-FA53-4164-9627-6BA01888CF7F}" presName="node" presStyleLbl="node1" presStyleIdx="1" presStyleCnt="3">
        <dgm:presLayoutVars>
          <dgm:bulletEnabled val="1"/>
        </dgm:presLayoutVars>
      </dgm:prSet>
      <dgm:spPr/>
    </dgm:pt>
    <dgm:pt modelId="{E59BA13C-C472-44AE-B0AA-6ED5843D7F6E}" type="pres">
      <dgm:prSet presAssocID="{33B36F5A-FA53-4164-9627-6BA01888CF7F}" presName="invisiNode" presStyleLbl="node1" presStyleIdx="1" presStyleCnt="3"/>
      <dgm:spPr/>
    </dgm:pt>
    <dgm:pt modelId="{B097EFFC-5C31-42AD-A46D-5764D9B3EA15}" type="pres">
      <dgm:prSet presAssocID="{33B36F5A-FA53-4164-9627-6BA01888CF7F}" presName="imagNode" presStyleLbl="fgImgPlace1" presStyleIdx="1" presStyleCnt="3" custScaleX="66412" custScaleY="128389"/>
      <dgm:spPr/>
    </dgm:pt>
    <dgm:pt modelId="{3E20B8D6-C7C8-4058-9675-63BF7C76BC32}" type="pres">
      <dgm:prSet presAssocID="{F44A90DF-99E6-445B-A5B1-00B4308E8D46}" presName="sibTrans" presStyleLbl="sibTrans2D1" presStyleIdx="0" presStyleCnt="0"/>
      <dgm:spPr/>
    </dgm:pt>
    <dgm:pt modelId="{C3416461-EF88-49F8-9AF1-456FE34D873E}" type="pres">
      <dgm:prSet presAssocID="{19943CF2-DDCC-4EAF-A451-D041CE0298F8}" presName="compNode" presStyleCnt="0"/>
      <dgm:spPr/>
    </dgm:pt>
    <dgm:pt modelId="{25BDD1DC-288A-4E52-9376-776EBEE2E617}" type="pres">
      <dgm:prSet presAssocID="{19943CF2-DDCC-4EAF-A451-D041CE0298F8}" presName="node" presStyleLbl="node1" presStyleIdx="2" presStyleCnt="3">
        <dgm:presLayoutVars>
          <dgm:bulletEnabled val="1"/>
        </dgm:presLayoutVars>
      </dgm:prSet>
      <dgm:spPr/>
    </dgm:pt>
    <dgm:pt modelId="{F7E8BB36-825B-4540-877C-80CF29146DCF}" type="pres">
      <dgm:prSet presAssocID="{19943CF2-DDCC-4EAF-A451-D041CE0298F8}" presName="invisiNode" presStyleLbl="node1" presStyleIdx="2" presStyleCnt="3"/>
      <dgm:spPr/>
    </dgm:pt>
    <dgm:pt modelId="{35A55408-5DEB-4AFB-AA1D-9A41E6229047}" type="pres">
      <dgm:prSet presAssocID="{19943CF2-DDCC-4EAF-A451-D041CE0298F8}" presName="imagNode" presStyleLbl="fgImgPlace1" presStyleIdx="2" presStyleCnt="3" custScaleX="66412" custScaleY="128389"/>
      <dgm:spPr/>
    </dgm:pt>
  </dgm:ptLst>
  <dgm:cxnLst>
    <dgm:cxn modelId="{3B1B9702-4415-4516-968B-3DAE7EFA3D64}" type="presOf" srcId="{19943CF2-DDCC-4EAF-A451-D041CE0298F8}" destId="{25BDD1DC-288A-4E52-9376-776EBEE2E617}" srcOrd="0" destOrd="0" presId="urn:microsoft.com/office/officeart/2005/8/layout/pList2"/>
    <dgm:cxn modelId="{97C63E0A-B0CF-4555-A989-216A6D599523}" type="presOf" srcId="{E6444862-3E84-4E9C-966E-C3B86CCE2816}" destId="{D418FB58-5146-4E0E-B643-A061AB3B5548}" srcOrd="0" destOrd="0" presId="urn:microsoft.com/office/officeart/2005/8/layout/pList2"/>
    <dgm:cxn modelId="{FD49A010-8318-406F-8CB8-6E43BB1122A8}" srcId="{1CB78F4F-F52C-4AEF-8054-2ABD3A72852A}" destId="{19943CF2-DDCC-4EAF-A451-D041CE0298F8}" srcOrd="2" destOrd="0" parTransId="{E514361D-76DC-44FA-8EE1-39FD541C070F}" sibTransId="{6FB231D5-42AE-41C8-858A-8796E6CFABDF}"/>
    <dgm:cxn modelId="{168E9014-A395-433D-996D-9BADD4EB30B6}" type="presOf" srcId="{DE16AD98-9771-43E8-B99B-78D5BD534601}" destId="{ACA788B5-16D0-402A-8B6F-8C1DC8C1C4F5}" srcOrd="0" destOrd="0" presId="urn:microsoft.com/office/officeart/2005/8/layout/pList2"/>
    <dgm:cxn modelId="{E9666C19-5C1A-49C0-BC61-E3AF29738AFF}" type="presOf" srcId="{B05C6563-50A8-4171-8D37-C09A398FBFE7}" destId="{25BDD1DC-288A-4E52-9376-776EBEE2E617}" srcOrd="0" destOrd="2" presId="urn:microsoft.com/office/officeart/2005/8/layout/pList2"/>
    <dgm:cxn modelId="{493EF820-41C1-4845-AB85-E00CE3005F55}" srcId="{DE16AD98-9771-43E8-B99B-78D5BD534601}" destId="{9F3B7DE8-B192-4859-8ECD-1E40B2203259}" srcOrd="0" destOrd="0" parTransId="{7E88973F-FE50-4501-A69E-BD3FF8FCC78E}" sibTransId="{BB7F2A21-2A00-4DF3-8181-A29CBCD64E48}"/>
    <dgm:cxn modelId="{B5598121-5200-4D4B-B069-A451A91F992A}" type="presOf" srcId="{F44A90DF-99E6-445B-A5B1-00B4308E8D46}" destId="{3E20B8D6-C7C8-4058-9675-63BF7C76BC32}" srcOrd="0" destOrd="0" presId="urn:microsoft.com/office/officeart/2005/8/layout/pList2"/>
    <dgm:cxn modelId="{E5971532-E8A8-498D-A324-8AE04970ABCD}" type="presOf" srcId="{8D79FA4A-EA95-4111-A274-EDDF7456C809}" destId="{ACA788B5-16D0-402A-8B6F-8C1DC8C1C4F5}" srcOrd="0" destOrd="2" presId="urn:microsoft.com/office/officeart/2005/8/layout/pList2"/>
    <dgm:cxn modelId="{B7439143-04D3-4BC7-B48D-1B21F2762A60}" srcId="{19943CF2-DDCC-4EAF-A451-D041CE0298F8}" destId="{B252CCFE-D6D0-404E-BC58-9135631F4149}" srcOrd="0" destOrd="0" parTransId="{ACC5E1B3-408B-4B40-80AC-BB117F380981}" sibTransId="{59E5CA02-3479-459C-953E-7D0E10F634EE}"/>
    <dgm:cxn modelId="{3AC1126D-B633-4194-9FBF-97C4E294345A}" type="presOf" srcId="{75EEE286-333F-43F2-A88C-CD7460A5A2B6}" destId="{ACA788B5-16D0-402A-8B6F-8C1DC8C1C4F5}" srcOrd="0" destOrd="3" presId="urn:microsoft.com/office/officeart/2005/8/layout/pList2"/>
    <dgm:cxn modelId="{74574170-1593-435A-A2C9-3E9768417EAE}" type="presOf" srcId="{9F3B7DE8-B192-4859-8ECD-1E40B2203259}" destId="{ACA788B5-16D0-402A-8B6F-8C1DC8C1C4F5}" srcOrd="0" destOrd="1" presId="urn:microsoft.com/office/officeart/2005/8/layout/pList2"/>
    <dgm:cxn modelId="{2BE26C73-8C42-4D9E-A652-6B2B7258E889}" srcId="{33B36F5A-FA53-4164-9627-6BA01888CF7F}" destId="{6D20A6F0-56C6-4591-9D29-6720F215C251}" srcOrd="0" destOrd="0" parTransId="{E9C34C86-28E9-4BFF-901B-40AA3B073B17}" sibTransId="{FE9E7F17-7DD4-4B78-987A-BDE1D6CD7E25}"/>
    <dgm:cxn modelId="{6CB3697E-872B-4CA8-8415-7B401CE04064}" srcId="{19943CF2-DDCC-4EAF-A451-D041CE0298F8}" destId="{B05C6563-50A8-4171-8D37-C09A398FBFE7}" srcOrd="1" destOrd="0" parTransId="{6FE94170-1850-48C9-9E30-5DB6705724AB}" sibTransId="{9729C0D4-9262-4D4A-BD45-5600E9C4924B}"/>
    <dgm:cxn modelId="{B8B28281-501E-4B55-B1AE-E00B29A15739}" type="presOf" srcId="{B252CCFE-D6D0-404E-BC58-9135631F4149}" destId="{25BDD1DC-288A-4E52-9376-776EBEE2E617}" srcOrd="0" destOrd="1" presId="urn:microsoft.com/office/officeart/2005/8/layout/pList2"/>
    <dgm:cxn modelId="{EDA25B95-95DE-42A1-B4C3-F6C01927385B}" srcId="{DE16AD98-9771-43E8-B99B-78D5BD534601}" destId="{75EEE286-333F-43F2-A88C-CD7460A5A2B6}" srcOrd="2" destOrd="0" parTransId="{07EBDC77-9A79-4637-AF5E-9CB49905FF62}" sibTransId="{2771D800-CA66-4078-B66E-6AD8FE80A0B2}"/>
    <dgm:cxn modelId="{D4A98996-D000-443B-B7C4-855A75F370CF}" srcId="{1CB78F4F-F52C-4AEF-8054-2ABD3A72852A}" destId="{33B36F5A-FA53-4164-9627-6BA01888CF7F}" srcOrd="1" destOrd="0" parTransId="{9F84470E-4784-451C-86CD-5513A0C3401F}" sibTransId="{F44A90DF-99E6-445B-A5B1-00B4308E8D46}"/>
    <dgm:cxn modelId="{38DED7B5-577B-4DB6-BFD1-F66CB97EFA1D}" srcId="{1CB78F4F-F52C-4AEF-8054-2ABD3A72852A}" destId="{DE16AD98-9771-43E8-B99B-78D5BD534601}" srcOrd="0" destOrd="0" parTransId="{73D48EF3-C73A-405A-9E44-7F5664AB3FF8}" sibTransId="{E6444862-3E84-4E9C-966E-C3B86CCE2816}"/>
    <dgm:cxn modelId="{1F7240BA-D768-4E7F-8B8C-ACBFD8098854}" type="presOf" srcId="{1CB78F4F-F52C-4AEF-8054-2ABD3A72852A}" destId="{BCFA9CCF-A799-4BF2-88AA-BF9BFA5F1D40}" srcOrd="0" destOrd="0" presId="urn:microsoft.com/office/officeart/2005/8/layout/pList2"/>
    <dgm:cxn modelId="{229A59C8-D63C-48E3-AD0E-FE4A99259BA1}" srcId="{33B36F5A-FA53-4164-9627-6BA01888CF7F}" destId="{7A2CD5E8-37E6-42B6-851C-1CD662EC26D5}" srcOrd="1" destOrd="0" parTransId="{4848DABA-740B-4C5A-8F04-83993342B958}" sibTransId="{9D3C3534-4B07-4245-89B4-E156E36DAECA}"/>
    <dgm:cxn modelId="{DBB868CD-7AEE-4087-B527-6A33B9FBF7E5}" srcId="{DE16AD98-9771-43E8-B99B-78D5BD534601}" destId="{8D79FA4A-EA95-4111-A274-EDDF7456C809}" srcOrd="1" destOrd="0" parTransId="{B36E0000-2D48-4CC5-BB59-7729D356009A}" sibTransId="{DF459CB5-CF8D-48A9-A3AC-2A0E291F6382}"/>
    <dgm:cxn modelId="{69C861D5-30CD-4B44-9FB5-EA0043865DAD}" type="presOf" srcId="{7A2CD5E8-37E6-42B6-851C-1CD662EC26D5}" destId="{6ADC2C76-BC08-4F04-85FF-A3975965D7BE}" srcOrd="0" destOrd="2" presId="urn:microsoft.com/office/officeart/2005/8/layout/pList2"/>
    <dgm:cxn modelId="{17CF61DC-B877-4AA0-9025-30A2B09E920F}" type="presOf" srcId="{33B36F5A-FA53-4164-9627-6BA01888CF7F}" destId="{6ADC2C76-BC08-4F04-85FF-A3975965D7BE}" srcOrd="0" destOrd="0" presId="urn:microsoft.com/office/officeart/2005/8/layout/pList2"/>
    <dgm:cxn modelId="{E5EFD2EA-5096-4062-B09F-3D80C3E920E2}" type="presOf" srcId="{6D20A6F0-56C6-4591-9D29-6720F215C251}" destId="{6ADC2C76-BC08-4F04-85FF-A3975965D7BE}" srcOrd="0" destOrd="1" presId="urn:microsoft.com/office/officeart/2005/8/layout/pList2"/>
    <dgm:cxn modelId="{CAB6DA2C-6F75-4B13-A9B7-E0B62F0FE461}" type="presParOf" srcId="{BCFA9CCF-A799-4BF2-88AA-BF9BFA5F1D40}" destId="{7840D471-7AFB-49C2-B081-A325CA7BBA87}" srcOrd="0" destOrd="0" presId="urn:microsoft.com/office/officeart/2005/8/layout/pList2"/>
    <dgm:cxn modelId="{1E182972-0810-46ED-B1EC-46A8ECAF13F7}" type="presParOf" srcId="{BCFA9CCF-A799-4BF2-88AA-BF9BFA5F1D40}" destId="{C943A296-4557-45DE-BE17-20AF4CF29F82}" srcOrd="1" destOrd="0" presId="urn:microsoft.com/office/officeart/2005/8/layout/pList2"/>
    <dgm:cxn modelId="{477F7222-7C03-42E3-9714-4031EDF177C2}" type="presParOf" srcId="{C943A296-4557-45DE-BE17-20AF4CF29F82}" destId="{5786C565-B798-4BAA-B3A6-BA3403666777}" srcOrd="0" destOrd="0" presId="urn:microsoft.com/office/officeart/2005/8/layout/pList2"/>
    <dgm:cxn modelId="{C6545480-B860-41AE-89B9-0B0E431A2B67}" type="presParOf" srcId="{5786C565-B798-4BAA-B3A6-BA3403666777}" destId="{ACA788B5-16D0-402A-8B6F-8C1DC8C1C4F5}" srcOrd="0" destOrd="0" presId="urn:microsoft.com/office/officeart/2005/8/layout/pList2"/>
    <dgm:cxn modelId="{1F194CF1-5AB8-4C87-9C6B-3453EB6DFD26}" type="presParOf" srcId="{5786C565-B798-4BAA-B3A6-BA3403666777}" destId="{FA115256-5C3C-40C2-8DD2-FBB0C61F1B20}" srcOrd="1" destOrd="0" presId="urn:microsoft.com/office/officeart/2005/8/layout/pList2"/>
    <dgm:cxn modelId="{D834C224-BAC5-41DD-8F83-841184533B48}" type="presParOf" srcId="{5786C565-B798-4BAA-B3A6-BA3403666777}" destId="{2A52E74F-090A-425B-9FB1-8E1BE1F00453}" srcOrd="2" destOrd="0" presId="urn:microsoft.com/office/officeart/2005/8/layout/pList2"/>
    <dgm:cxn modelId="{0773DC72-CD54-42DA-BFB6-E3BF7CEBBCE5}" type="presParOf" srcId="{C943A296-4557-45DE-BE17-20AF4CF29F82}" destId="{D418FB58-5146-4E0E-B643-A061AB3B5548}" srcOrd="1" destOrd="0" presId="urn:microsoft.com/office/officeart/2005/8/layout/pList2"/>
    <dgm:cxn modelId="{D0997ABF-053D-404F-AC97-1BF53FB307B4}" type="presParOf" srcId="{C943A296-4557-45DE-BE17-20AF4CF29F82}" destId="{1F50C0AA-D84D-4FBA-8BD5-B7F05BCA5CE5}" srcOrd="2" destOrd="0" presId="urn:microsoft.com/office/officeart/2005/8/layout/pList2"/>
    <dgm:cxn modelId="{C143F045-67BE-4C91-997E-3482115C22D2}" type="presParOf" srcId="{1F50C0AA-D84D-4FBA-8BD5-B7F05BCA5CE5}" destId="{6ADC2C76-BC08-4F04-85FF-A3975965D7BE}" srcOrd="0" destOrd="0" presId="urn:microsoft.com/office/officeart/2005/8/layout/pList2"/>
    <dgm:cxn modelId="{78266125-67D3-43E6-B388-289FE6EE024F}" type="presParOf" srcId="{1F50C0AA-D84D-4FBA-8BD5-B7F05BCA5CE5}" destId="{E59BA13C-C472-44AE-B0AA-6ED5843D7F6E}" srcOrd="1" destOrd="0" presId="urn:microsoft.com/office/officeart/2005/8/layout/pList2"/>
    <dgm:cxn modelId="{EA016BEF-660A-48D3-9E8C-A054D329A1D6}" type="presParOf" srcId="{1F50C0AA-D84D-4FBA-8BD5-B7F05BCA5CE5}" destId="{B097EFFC-5C31-42AD-A46D-5764D9B3EA15}" srcOrd="2" destOrd="0" presId="urn:microsoft.com/office/officeart/2005/8/layout/pList2"/>
    <dgm:cxn modelId="{B4883AAA-1568-4B4D-B85B-999D5FC03630}" type="presParOf" srcId="{C943A296-4557-45DE-BE17-20AF4CF29F82}" destId="{3E20B8D6-C7C8-4058-9675-63BF7C76BC32}" srcOrd="3" destOrd="0" presId="urn:microsoft.com/office/officeart/2005/8/layout/pList2"/>
    <dgm:cxn modelId="{527686D7-4F4D-47C8-81A2-8B732CF8C292}" type="presParOf" srcId="{C943A296-4557-45DE-BE17-20AF4CF29F82}" destId="{C3416461-EF88-49F8-9AF1-456FE34D873E}" srcOrd="4" destOrd="0" presId="urn:microsoft.com/office/officeart/2005/8/layout/pList2"/>
    <dgm:cxn modelId="{95239E5A-0F7A-45EF-98CF-E5A31144E8D1}" type="presParOf" srcId="{C3416461-EF88-49F8-9AF1-456FE34D873E}" destId="{25BDD1DC-288A-4E52-9376-776EBEE2E617}" srcOrd="0" destOrd="0" presId="urn:microsoft.com/office/officeart/2005/8/layout/pList2"/>
    <dgm:cxn modelId="{1A5B263A-CBA8-4C21-81CD-B9C7920B950E}" type="presParOf" srcId="{C3416461-EF88-49F8-9AF1-456FE34D873E}" destId="{F7E8BB36-825B-4540-877C-80CF29146DCF}" srcOrd="1" destOrd="0" presId="urn:microsoft.com/office/officeart/2005/8/layout/pList2"/>
    <dgm:cxn modelId="{E6B4FC79-5555-42AC-9636-670F2CA7C84F}" type="presParOf" srcId="{C3416461-EF88-49F8-9AF1-456FE34D873E}" destId="{35A55408-5DEB-4AFB-AA1D-9A41E62290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769-A15D-4308-8394-730CA08B0B61}">
      <dsp:nvSpPr>
        <dsp:cNvPr id="0" name=""/>
        <dsp:cNvSpPr/>
      </dsp:nvSpPr>
      <dsp:spPr>
        <a:xfrm>
          <a:off x="-4822803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97625-CD38-4208-A897-95D339C968F2}">
      <dsp:nvSpPr>
        <dsp:cNvPr id="0" name=""/>
        <dsp:cNvSpPr/>
      </dsp:nvSpPr>
      <dsp:spPr>
        <a:xfrm>
          <a:off x="299344" y="193986"/>
          <a:ext cx="9167101" cy="387803"/>
        </a:xfrm>
        <a:prstGeom prst="rect">
          <a:avLst/>
        </a:prstGeom>
        <a:solidFill>
          <a:srgbClr val="8AB8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Motivation</a:t>
          </a:r>
        </a:p>
      </dsp:txBody>
      <dsp:txXfrm>
        <a:off x="299344" y="193986"/>
        <a:ext cx="9167101" cy="387803"/>
      </dsp:txXfrm>
    </dsp:sp>
    <dsp:sp modelId="{2DE36ACE-0FC8-4719-A8AB-DF93A1E6B77A}">
      <dsp:nvSpPr>
        <dsp:cNvPr id="0" name=""/>
        <dsp:cNvSpPr/>
      </dsp:nvSpPr>
      <dsp:spPr>
        <a:xfrm>
          <a:off x="56967" y="145511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9CE0F-C01A-4C25-BA58-0BB1C82A1F85}">
      <dsp:nvSpPr>
        <dsp:cNvPr id="0" name=""/>
        <dsp:cNvSpPr/>
      </dsp:nvSpPr>
      <dsp:spPr>
        <a:xfrm>
          <a:off x="650534" y="776032"/>
          <a:ext cx="8815911" cy="387803"/>
        </a:xfrm>
        <a:prstGeom prst="rect">
          <a:avLst/>
        </a:prstGeom>
        <a:solidFill>
          <a:schemeClr val="accent2">
            <a:hueOff val="-147116"/>
            <a:satOff val="703"/>
            <a:lumOff val="98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Stand der Technik</a:t>
          </a:r>
        </a:p>
      </dsp:txBody>
      <dsp:txXfrm>
        <a:off x="650534" y="776032"/>
        <a:ext cx="8815911" cy="387803"/>
      </dsp:txXfrm>
    </dsp:sp>
    <dsp:sp modelId="{690247A6-C161-4B5F-A6AA-81FA6C656447}">
      <dsp:nvSpPr>
        <dsp:cNvPr id="0" name=""/>
        <dsp:cNvSpPr/>
      </dsp:nvSpPr>
      <dsp:spPr>
        <a:xfrm>
          <a:off x="408157" y="727557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7116"/>
              <a:satOff val="703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8AB7-0CE4-413D-8F0D-D5E0222F664E}">
      <dsp:nvSpPr>
        <dsp:cNvPr id="0" name=""/>
        <dsp:cNvSpPr/>
      </dsp:nvSpPr>
      <dsp:spPr>
        <a:xfrm>
          <a:off x="842985" y="1357652"/>
          <a:ext cx="8623460" cy="387803"/>
        </a:xfrm>
        <a:prstGeom prst="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Anforderungen</a:t>
          </a:r>
        </a:p>
      </dsp:txBody>
      <dsp:txXfrm>
        <a:off x="842985" y="1357652"/>
        <a:ext cx="8623460" cy="387803"/>
      </dsp:txXfrm>
    </dsp:sp>
    <dsp:sp modelId="{5AB13990-E3E7-4D4B-9F29-1102DA76B3C8}">
      <dsp:nvSpPr>
        <dsp:cNvPr id="0" name=""/>
        <dsp:cNvSpPr/>
      </dsp:nvSpPr>
      <dsp:spPr>
        <a:xfrm>
          <a:off x="600608" y="1309176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4AA-A9B7-4B2E-B2E2-F7EC9E2C11F0}">
      <dsp:nvSpPr>
        <dsp:cNvPr id="0" name=""/>
        <dsp:cNvSpPr/>
      </dsp:nvSpPr>
      <dsp:spPr>
        <a:xfrm>
          <a:off x="904433" y="1939698"/>
          <a:ext cx="8562012" cy="387803"/>
        </a:xfrm>
        <a:prstGeom prst="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Technologieauswahl</a:t>
          </a:r>
        </a:p>
      </dsp:txBody>
      <dsp:txXfrm>
        <a:off x="904433" y="1939698"/>
        <a:ext cx="8562012" cy="387803"/>
      </dsp:txXfrm>
    </dsp:sp>
    <dsp:sp modelId="{A2DFA40D-6778-462C-B703-402C63FB0781}">
      <dsp:nvSpPr>
        <dsp:cNvPr id="0" name=""/>
        <dsp:cNvSpPr/>
      </dsp:nvSpPr>
      <dsp:spPr>
        <a:xfrm>
          <a:off x="662056" y="1891223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91B8A-3E62-47D0-B569-CF4C760035DD}">
      <dsp:nvSpPr>
        <dsp:cNvPr id="0" name=""/>
        <dsp:cNvSpPr/>
      </dsp:nvSpPr>
      <dsp:spPr>
        <a:xfrm>
          <a:off x="842985" y="2521744"/>
          <a:ext cx="8623460" cy="387803"/>
        </a:xfrm>
        <a:prstGeom prst="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Konzept</a:t>
          </a:r>
        </a:p>
      </dsp:txBody>
      <dsp:txXfrm>
        <a:off x="842985" y="2521744"/>
        <a:ext cx="8623460" cy="387803"/>
      </dsp:txXfrm>
    </dsp:sp>
    <dsp:sp modelId="{913CB21E-3B9E-4C46-A32E-8D07E8D6E1CB}">
      <dsp:nvSpPr>
        <dsp:cNvPr id="0" name=""/>
        <dsp:cNvSpPr/>
      </dsp:nvSpPr>
      <dsp:spPr>
        <a:xfrm>
          <a:off x="600608" y="2473269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ADC9-5A78-4080-8AF6-79C1CD0CC63B}">
      <dsp:nvSpPr>
        <dsp:cNvPr id="0" name=""/>
        <dsp:cNvSpPr/>
      </dsp:nvSpPr>
      <dsp:spPr>
        <a:xfrm>
          <a:off x="650534" y="3103363"/>
          <a:ext cx="8815911" cy="387803"/>
        </a:xfrm>
        <a:prstGeom prst="rect">
          <a:avLst/>
        </a:prstGeom>
        <a:solidFill>
          <a:schemeClr val="accent2">
            <a:hueOff val="-735580"/>
            <a:satOff val="3515"/>
            <a:lumOff val="490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Implementierung</a:t>
          </a:r>
        </a:p>
      </dsp:txBody>
      <dsp:txXfrm>
        <a:off x="650534" y="3103363"/>
        <a:ext cx="8815911" cy="387803"/>
      </dsp:txXfrm>
    </dsp:sp>
    <dsp:sp modelId="{25301377-639D-4E88-8617-EAD36162E9BE}">
      <dsp:nvSpPr>
        <dsp:cNvPr id="0" name=""/>
        <dsp:cNvSpPr/>
      </dsp:nvSpPr>
      <dsp:spPr>
        <a:xfrm>
          <a:off x="408157" y="3054888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35580"/>
              <a:satOff val="3515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1875-F0FB-44C1-A289-2BF23D3E3F22}">
      <dsp:nvSpPr>
        <dsp:cNvPr id="0" name=""/>
        <dsp:cNvSpPr/>
      </dsp:nvSpPr>
      <dsp:spPr>
        <a:xfrm>
          <a:off x="299344" y="3685409"/>
          <a:ext cx="9167101" cy="387803"/>
        </a:xfrm>
        <a:prstGeom prst="rect">
          <a:avLst/>
        </a:prstGeom>
        <a:solidFill>
          <a:srgbClr val="C0CF3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81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Georgia" panose="02040502050405020303" pitchFamily="18" charset="0"/>
            </a:rPr>
            <a:t>Ausblick</a:t>
          </a:r>
        </a:p>
      </dsp:txBody>
      <dsp:txXfrm>
        <a:off x="299344" y="3685409"/>
        <a:ext cx="9167101" cy="387803"/>
      </dsp:txXfrm>
    </dsp:sp>
    <dsp:sp modelId="{FC89DB9E-90B3-4428-9061-68946B9269D7}">
      <dsp:nvSpPr>
        <dsp:cNvPr id="0" name=""/>
        <dsp:cNvSpPr/>
      </dsp:nvSpPr>
      <dsp:spPr>
        <a:xfrm>
          <a:off x="56967" y="3636934"/>
          <a:ext cx="484753" cy="484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chemeClr val="accent2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D471-7AFB-49C2-B081-A325CA7BBA87}">
      <dsp:nvSpPr>
        <dsp:cNvPr id="0" name=""/>
        <dsp:cNvSpPr/>
      </dsp:nvSpPr>
      <dsp:spPr>
        <a:xfrm>
          <a:off x="415059" y="0"/>
          <a:ext cx="10759489" cy="1615063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E74F-090A-425B-9FB1-8E1BE1F00453}">
      <dsp:nvSpPr>
        <dsp:cNvPr id="0" name=""/>
        <dsp:cNvSpPr/>
      </dsp:nvSpPr>
      <dsp:spPr>
        <a:xfrm>
          <a:off x="873354" y="66234"/>
          <a:ext cx="2215646" cy="149244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788B5-16D0-402A-8B6F-8C1DC8C1C4F5}">
      <dsp:nvSpPr>
        <dsp:cNvPr id="0" name=""/>
        <dsp:cNvSpPr/>
      </dsp:nvSpPr>
      <dsp:spPr>
        <a:xfrm rot="10800000">
          <a:off x="369319" y="1615063"/>
          <a:ext cx="3410344" cy="1973966"/>
        </a:xfrm>
        <a:prstGeom prst="round2SameRect">
          <a:avLst>
            <a:gd name="adj1" fmla="val 10500"/>
            <a:gd name="adj2" fmla="val 0"/>
          </a:avLst>
        </a:prstGeom>
        <a:solidFill>
          <a:srgbClr val="C0CF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Datenbasis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Enthält alle relevanten Daten</a:t>
          </a:r>
        </a:p>
      </dsp:txBody>
      <dsp:txXfrm rot="10800000">
        <a:off x="430025" y="1615063"/>
        <a:ext cx="3288932" cy="1913260"/>
      </dsp:txXfrm>
    </dsp:sp>
    <dsp:sp modelId="{B097EFFC-5C31-42AD-A46D-5764D9B3EA15}">
      <dsp:nvSpPr>
        <dsp:cNvPr id="0" name=""/>
        <dsp:cNvSpPr/>
      </dsp:nvSpPr>
      <dsp:spPr>
        <a:xfrm>
          <a:off x="4686981" y="44583"/>
          <a:ext cx="2215646" cy="15206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2C76-BC08-4F04-85FF-A3975965D7BE}">
      <dsp:nvSpPr>
        <dsp:cNvPr id="0" name=""/>
        <dsp:cNvSpPr/>
      </dsp:nvSpPr>
      <dsp:spPr>
        <a:xfrm rot="10800000">
          <a:off x="4092334" y="1615063"/>
          <a:ext cx="3336213" cy="19739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Backend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kern="1200" dirty="0">
              <a:solidFill>
                <a:schemeClr val="bg1"/>
              </a:solidFill>
              <a:latin typeface="Georgia" panose="02040502050405020303" pitchFamily="18" charset="0"/>
            </a:rPr>
            <a:t>Gesicherter Zugriff auf die Daten</a:t>
          </a:r>
          <a:endParaRPr lang="de-DE" sz="1800" kern="1200" dirty="0">
            <a:solidFill>
              <a:schemeClr val="bg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Verarbeitung der Daten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Bereitstellung der Daten</a:t>
          </a:r>
        </a:p>
      </dsp:txBody>
      <dsp:txXfrm rot="10800000">
        <a:off x="4153040" y="1615063"/>
        <a:ext cx="3214801" cy="1913260"/>
      </dsp:txXfrm>
    </dsp:sp>
    <dsp:sp modelId="{35A55408-5DEB-4AFB-AA1D-9A41E6229047}">
      <dsp:nvSpPr>
        <dsp:cNvPr id="0" name=""/>
        <dsp:cNvSpPr/>
      </dsp:nvSpPr>
      <dsp:spPr>
        <a:xfrm>
          <a:off x="8322453" y="47224"/>
          <a:ext cx="2215646" cy="15206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D1DC-288A-4E52-9376-776EBEE2E617}">
      <dsp:nvSpPr>
        <dsp:cNvPr id="0" name=""/>
        <dsp:cNvSpPr/>
      </dsp:nvSpPr>
      <dsp:spPr>
        <a:xfrm rot="10800000">
          <a:off x="7762169" y="1615063"/>
          <a:ext cx="3336213" cy="19739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Frontend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Darstellung der Daten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 mit Nutzer</a:t>
          </a:r>
        </a:p>
      </dsp:txBody>
      <dsp:txXfrm rot="10800000">
        <a:off x="7822875" y="1615063"/>
        <a:ext cx="3214801" cy="1913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D471-7AFB-49C2-B081-A325CA7BBA87}">
      <dsp:nvSpPr>
        <dsp:cNvPr id="0" name=""/>
        <dsp:cNvSpPr/>
      </dsp:nvSpPr>
      <dsp:spPr>
        <a:xfrm>
          <a:off x="365622" y="0"/>
          <a:ext cx="11448042" cy="16556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E74F-090A-425B-9FB1-8E1BE1F00453}">
      <dsp:nvSpPr>
        <dsp:cNvPr id="0" name=""/>
        <dsp:cNvSpPr/>
      </dsp:nvSpPr>
      <dsp:spPr>
        <a:xfrm>
          <a:off x="888612" y="53874"/>
          <a:ext cx="2375999" cy="1557968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788B5-16D0-402A-8B6F-8C1DC8C1C4F5}">
      <dsp:nvSpPr>
        <dsp:cNvPr id="0" name=""/>
        <dsp:cNvSpPr/>
      </dsp:nvSpPr>
      <dsp:spPr>
        <a:xfrm rot="10800000">
          <a:off x="365378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rgbClr val="C0CF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Virtual Reality (VR)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Rein virtuelle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Interaktionen nur in virtueller Welt</a:t>
          </a:r>
        </a:p>
      </dsp:txBody>
      <dsp:txXfrm rot="10800000">
        <a:off x="427609" y="1655615"/>
        <a:ext cx="3453203" cy="1961299"/>
      </dsp:txXfrm>
    </dsp:sp>
    <dsp:sp modelId="{B097EFFC-5C31-42AD-A46D-5764D9B3EA15}">
      <dsp:nvSpPr>
        <dsp:cNvPr id="0" name=""/>
        <dsp:cNvSpPr/>
      </dsp:nvSpPr>
      <dsp:spPr>
        <a:xfrm>
          <a:off x="4901643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2C76-BC08-4F04-85FF-A3975965D7BE}">
      <dsp:nvSpPr>
        <dsp:cNvPr id="0" name=""/>
        <dsp:cNvSpPr/>
      </dsp:nvSpPr>
      <dsp:spPr>
        <a:xfrm rot="10800000">
          <a:off x="4300810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latin typeface="Georgia" panose="02040502050405020303" pitchFamily="18" charset="0"/>
            </a:rPr>
            <a:t>Augmented</a:t>
          </a:r>
          <a:r>
            <a:rPr lang="de-DE" sz="1800" b="1" kern="1200" dirty="0">
              <a:latin typeface="Georgia" panose="02040502050405020303" pitchFamily="18" charset="0"/>
            </a:rPr>
            <a:t> Reality (AR)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kern="1200" dirty="0">
              <a:solidFill>
                <a:schemeClr val="bg1"/>
              </a:solidFill>
              <a:latin typeface="Georgia" panose="02040502050405020303" pitchFamily="18" charset="0"/>
            </a:rPr>
            <a:t>Reale Welt mit virtuellen Objekten</a:t>
          </a:r>
          <a:endParaRPr lang="de-DE" sz="1800" kern="1200" dirty="0">
            <a:solidFill>
              <a:schemeClr val="bg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  <a:latin typeface="Georgia" panose="02040502050405020303" pitchFamily="18" charset="0"/>
            </a:rPr>
            <a:t>Interaktionen begrenzt mit virtuellen Objekten</a:t>
          </a:r>
        </a:p>
      </dsp:txBody>
      <dsp:txXfrm rot="10800000">
        <a:off x="4363041" y="1655615"/>
        <a:ext cx="3453203" cy="1961299"/>
      </dsp:txXfrm>
    </dsp:sp>
    <dsp:sp modelId="{35A55408-5DEB-4AFB-AA1D-9A41E6229047}">
      <dsp:nvSpPr>
        <dsp:cNvPr id="0" name=""/>
        <dsp:cNvSpPr/>
      </dsp:nvSpPr>
      <dsp:spPr>
        <a:xfrm>
          <a:off x="8837075" y="48410"/>
          <a:ext cx="2375999" cy="1558794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D1DC-288A-4E52-9376-776EBEE2E617}">
      <dsp:nvSpPr>
        <dsp:cNvPr id="0" name=""/>
        <dsp:cNvSpPr/>
      </dsp:nvSpPr>
      <dsp:spPr>
        <a:xfrm rot="10800000">
          <a:off x="8236242" y="1655615"/>
          <a:ext cx="3577665" cy="20235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Georgia" panose="02040502050405020303" pitchFamily="18" charset="0"/>
            </a:rPr>
            <a:t>Mixed Reality (MR)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 dirty="0"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Kombination aus realer und virtueller Welt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Georgia" panose="02040502050405020303" pitchFamily="18" charset="0"/>
            </a:rPr>
            <a:t>Interaktion zwischen realen und digitalen Objekten möglich</a:t>
          </a:r>
        </a:p>
      </dsp:txBody>
      <dsp:txXfrm rot="10800000">
        <a:off x="8298473" y="1655615"/>
        <a:ext cx="3453203" cy="19612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Digitale Reizüberflutung verringert Aufmerksamkeitsspanne </a:t>
            </a:r>
          </a:p>
          <a:p>
            <a:r>
              <a:rPr lang="de-DE" dirty="0">
                <a:latin typeface="Georgia" panose="02040502050405020303" pitchFamily="18" charset="0"/>
              </a:rPr>
              <a:t>→ Herausforderung für nachhaltiges Lernen und Informationsverarbeitung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Interaktive Lernmethoden (Gamification, MR) steigern Motivation, Engagement &amp; Lernerfolg</a:t>
            </a:r>
          </a:p>
          <a:p>
            <a:r>
              <a:rPr lang="de-DE" dirty="0">
                <a:latin typeface="Georgia" panose="02040502050405020303" pitchFamily="18" charset="0"/>
              </a:rPr>
              <a:t>→ fördern kognitive Flexibilität und langfristiges Behalten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MR ermöglicht virtuelle Naturerfahrungen</a:t>
            </a:r>
          </a:p>
          <a:p>
            <a:r>
              <a:rPr lang="de-DE" dirty="0">
                <a:latin typeface="Georgia" panose="02040502050405020303" pitchFamily="18" charset="0"/>
              </a:rPr>
              <a:t>→ Stressabbau, besseres Wohlbefinden, erhöhte kognitive Leistung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Georgia" panose="02040502050405020303" pitchFamily="18" charset="0"/>
              </a:rPr>
              <a:t>Virtuelle Tierbeobachtung ohne Umweltbelastung</a:t>
            </a:r>
          </a:p>
          <a:p>
            <a:r>
              <a:rPr lang="de-DE" dirty="0">
                <a:latin typeface="Georgia" panose="02040502050405020303" pitchFamily="18" charset="0"/>
              </a:rPr>
              <a:t>→ realitätsnahe Erlebnisse, Förderung von Empathie &amp; Naturschutzbewusstsein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-----------------------------------------------------------------------------------------------------------------------------------</a:t>
            </a:r>
          </a:p>
          <a:p>
            <a:r>
              <a:rPr lang="de-DE" dirty="0">
                <a:latin typeface="Georgia" panose="02040502050405020303" pitchFamily="18" charset="0"/>
              </a:rPr>
              <a:t>Quellen: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--------------------------------------------------------------------------------------------------------------------------</a:t>
            </a:r>
          </a:p>
          <a:p>
            <a:r>
              <a:rPr lang="de-DE" dirty="0"/>
              <a:t>Quellen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Tremosa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2025)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(Zobel et al., 2018)</a:t>
            </a:r>
          </a:p>
          <a:p>
            <a:r>
              <a:rPr lang="de-DE" dirty="0"/>
              <a:t>https://www.barff.de/der-mix-der-realit%C3%A4ten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1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Virtuelle Tierbeobachtung / Zoos: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Wenige AR-/MR-Spiele, Fokus bisher auf VR (Schreiber, 2024; Steimels &amp; Martin,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Zoos auf </a:t>
            </a:r>
            <a:r>
              <a:rPr lang="de-DE" dirty="0" err="1"/>
              <a:t>Social</a:t>
            </a:r>
            <a:r>
              <a:rPr lang="de-DE" dirty="0"/>
              <a:t> Media &amp; Webcams als einfache Form der virtuellen Tierbeobachtung (Drews, 2020)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WWF-App: 3D-Tiere per AR im Wohnzimmer + Zusatzinfos (WWF, 2024)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Wuppertal-Zoo: </a:t>
            </a:r>
            <a:r>
              <a:rPr lang="de-DE" dirty="0" err="1"/>
              <a:t>Cardboard</a:t>
            </a:r>
            <a:r>
              <a:rPr lang="de-DE" dirty="0"/>
              <a:t>-Rundgang mit Smartphone (Stadt Wuppertal,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VR-Zoo mit 3D-Tieren + Infos über Smartphone &amp; YouTube, Fokus: Sichtbarkeit &amp; Bildung (</a:t>
            </a:r>
            <a:r>
              <a:rPr lang="de-DE" dirty="0" err="1"/>
              <a:t>Sukmawati</a:t>
            </a:r>
            <a:r>
              <a:rPr lang="de-DE" dirty="0"/>
              <a:t> et al., 2023)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Immotion</a:t>
            </a:r>
            <a:r>
              <a:rPr lang="de-DE" dirty="0"/>
              <a:t>: VR-Fahrten mit Tierwelten (Zoo Leipzig, </a:t>
            </a:r>
            <a:r>
              <a:rPr lang="de-DE" dirty="0" err="1"/>
              <a:t>o.D</a:t>
            </a:r>
            <a:r>
              <a:rPr lang="de-DE" dirty="0"/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Rein virtueller Zoo in China: AR mit Interaktion, z.B. Elefant läuft über Hand (Nathalie, 2018)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9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Für FE (das was in Unity passiert), da wg. 3D und Interaktiv etc. (=besondere Anforderungen?) geeignetes Architekturmodell wichtig </a:t>
            </a:r>
            <a:r>
              <a:rPr lang="de-DE" dirty="0">
                <a:sym typeface="Wingdings" panose="05000000000000000000" pitchFamily="2" charset="2"/>
              </a:rPr>
              <a:t> Frage an der Stelle: könnte man zB Service, Library, ViewModel oder so auslagern (Server) und das Ding damit effizienter machen?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82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96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513464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x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5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>
                <a:latin typeface="Georgia" panose="02040502050405020303" pitchFamily="18" charset="0"/>
              </a:rPr>
              <a:t>Julia Krauß: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Enthält Datenobjekte, z. B. die Klasse Tier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Beschreibt Eigenschaften wie Position, Art,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Stellt UI-Elemente und 3D-Darstellung bereit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Zeigt das Tier basierend auf Model-Daten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Erkennt Nutzerinteraktionen („Nutzer nähert sich“)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Sendet </a:t>
            </a:r>
            <a:r>
              <a:rPr lang="de-DE" sz="1600" dirty="0" err="1">
                <a:latin typeface="Georgia" panose="02040502050405020303" pitchFamily="18" charset="0"/>
              </a:rPr>
              <a:t>move</a:t>
            </a:r>
            <a:r>
              <a:rPr lang="de-DE" sz="1600" dirty="0">
                <a:latin typeface="Georgia" panose="02040502050405020303" pitchFamily="18" charset="0"/>
              </a:rPr>
              <a:t>-Befehl an das Model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Nutzt ggf. Logik aus der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Library: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Berechnet Bewegungslogik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Bestimmt, wohin und wie sich das Tier bewegt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 – MVVM-3D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49367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B9F22E-703A-B07B-0EFE-339E8D7C9B8B}"/>
              </a:ext>
            </a:extLst>
          </p:cNvPr>
          <p:cNvGrpSpPr/>
          <p:nvPr/>
        </p:nvGrpSpPr>
        <p:grpSpPr>
          <a:xfrm>
            <a:off x="7584141" y="1553613"/>
            <a:ext cx="3845859" cy="4186901"/>
            <a:chOff x="7009710" y="1559859"/>
            <a:chExt cx="3845859" cy="41869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735935E-E7DE-6577-EDB4-E587C9779E7A}"/>
                </a:ext>
              </a:extLst>
            </p:cNvPr>
            <p:cNvGrpSpPr/>
            <p:nvPr/>
          </p:nvGrpSpPr>
          <p:grpSpPr>
            <a:xfrm>
              <a:off x="7009710" y="1559859"/>
              <a:ext cx="3845859" cy="4186901"/>
              <a:chOff x="1840251" y="1882588"/>
              <a:chExt cx="2899450" cy="3179012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C038984-FFE6-9E82-E425-9B21D61FBB9A}"/>
                  </a:ext>
                </a:extLst>
              </p:cNvPr>
              <p:cNvSpPr/>
              <p:nvPr/>
            </p:nvSpPr>
            <p:spPr>
              <a:xfrm>
                <a:off x="1840251" y="1882588"/>
                <a:ext cx="2899450" cy="3179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1AB67D6-86B2-6E7C-6381-306B6FF65D01}"/>
                  </a:ext>
                </a:extLst>
              </p:cNvPr>
              <p:cNvSpPr/>
              <p:nvPr/>
            </p:nvSpPr>
            <p:spPr>
              <a:xfrm>
                <a:off x="1917255" y="1948825"/>
                <a:ext cx="2745441" cy="28328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62E134-6593-360B-E35A-E6EC3188F598}"/>
                </a:ext>
              </a:extLst>
            </p:cNvPr>
            <p:cNvSpPr txBox="1"/>
            <p:nvPr/>
          </p:nvSpPr>
          <p:spPr>
            <a:xfrm>
              <a:off x="7225553" y="5378084"/>
              <a:ext cx="1604682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626254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MVVM-3D</a:t>
              </a: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E18A290-CE04-B5E5-51ED-648A35DBAA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89" r="7901"/>
          <a:stretch>
            <a:fillRect/>
          </a:stretch>
        </p:blipFill>
        <p:spPr>
          <a:xfrm>
            <a:off x="7686280" y="1640850"/>
            <a:ext cx="3641580" cy="3730988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28AC331-DD7C-4727-5CFD-19F4A0D87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485200"/>
              </p:ext>
            </p:extLst>
          </p:nvPr>
        </p:nvGraphicFramePr>
        <p:xfrm>
          <a:off x="485119" y="1959517"/>
          <a:ext cx="11446752" cy="358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nhaltsplatzhalter 3" descr="Frau mit einfarbiger Füllung">
            <a:extLst>
              <a:ext uri="{FF2B5EF4-FFF2-40B4-BE49-F238E27FC236}">
                <a16:creationId xmlns:a16="http://schemas.microsoft.com/office/drawing/2014/main" id="{E670119C-F66D-874A-6505-BA7F30EF0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99525" y="4497265"/>
            <a:ext cx="1416275" cy="1310055"/>
          </a:xfrm>
        </p:spPr>
      </p:pic>
      <p:pic>
        <p:nvPicPr>
          <p:cNvPr id="21" name="Grafik 20" descr="Binär mit einfarbiger Füllung">
            <a:extLst>
              <a:ext uri="{FF2B5EF4-FFF2-40B4-BE49-F238E27FC236}">
                <a16:creationId xmlns:a16="http://schemas.microsoft.com/office/drawing/2014/main" id="{432CDA67-5041-029A-4F3F-BD1C4341A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740" y="4892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726743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7988106" y="3898507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51145" y="2182336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  <a:endCxn id="43" idx="2"/>
          </p:cNvCxnSpPr>
          <p:nvPr/>
        </p:nvCxnSpPr>
        <p:spPr>
          <a:xfrm flipH="1" flipV="1">
            <a:off x="9462867" y="2844025"/>
            <a:ext cx="9381" cy="1054482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3491"/>
            <a:ext cx="2006991" cy="131142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4" idx="2"/>
          </p:cNvCxnSpPr>
          <p:nvPr/>
        </p:nvCxnSpPr>
        <p:spPr>
          <a:xfrm flipH="1" flipV="1">
            <a:off x="6210885" y="3243491"/>
            <a:ext cx="1777221" cy="131004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 descr="Monitor mit einfarbiger Füllung">
            <a:extLst>
              <a:ext uri="{FF2B5EF4-FFF2-40B4-BE49-F238E27FC236}">
                <a16:creationId xmlns:a16="http://schemas.microsoft.com/office/drawing/2014/main" id="{820BAEDF-B34A-5E4E-87FC-D977DDD480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667" y="1929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726743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7988106" y="3898507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51145" y="2182336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9462867" y="2844025"/>
            <a:ext cx="9381" cy="105448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3535"/>
            <a:ext cx="3784212" cy="138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3491"/>
            <a:ext cx="2006991" cy="131142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4" idx="2"/>
          </p:cNvCxnSpPr>
          <p:nvPr/>
        </p:nvCxnSpPr>
        <p:spPr>
          <a:xfrm flipH="1" flipV="1">
            <a:off x="6210885" y="3243491"/>
            <a:ext cx="1777221" cy="131004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onitor mit einfarbiger Füllung">
            <a:extLst>
              <a:ext uri="{FF2B5EF4-FFF2-40B4-BE49-F238E27FC236}">
                <a16:creationId xmlns:a16="http://schemas.microsoft.com/office/drawing/2014/main" id="{E00FFBFA-A524-EE96-670B-9261A43D7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667" y="1929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MVC — Model-View-Controller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4175758" y="1932064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1235611" y="3899892"/>
            <a:ext cx="2968283" cy="1310055"/>
            <a:chOff x="1842868" y="2009554"/>
            <a:chExt cx="2968283" cy="17795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Repository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der Datenbank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6503966" y="3899892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33133" y="2155731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Controller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„der Außenwelt“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Kontrolliert Berechtigungen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zusätzliche Logik</a:t>
              </a:r>
            </a:p>
            <a:p>
              <a:pPr algn="ctr"/>
              <a:endParaRPr lang="de-DE" sz="12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9" name="Grafik 18" descr="Binär mit einfarbiger Füllung">
            <a:extLst>
              <a:ext uri="{FF2B5EF4-FFF2-40B4-BE49-F238E27FC236}">
                <a16:creationId xmlns:a16="http://schemas.microsoft.com/office/drawing/2014/main" id="{0BE49960-8285-1AEA-DEC7-C1C75A42C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0207" y="1717394"/>
            <a:ext cx="914400" cy="91440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95D0C-0AA9-941F-DC01-57FC40FCDC66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2717407" y="2631794"/>
            <a:ext cx="2346" cy="1268098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887472C-9A93-8334-6B35-6FCD3DE1845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4203894" y="4554920"/>
            <a:ext cx="2300072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944F3FD-07F7-2160-5AC2-0707DD337DC3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4203894" y="4554920"/>
            <a:ext cx="2300072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D7D4FCA-C4DB-1CAC-A3C0-BF523193BFFD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 flipV="1">
            <a:off x="4203894" y="3242119"/>
            <a:ext cx="1456006" cy="1312801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flipH="1" flipV="1">
            <a:off x="5659900" y="3242119"/>
            <a:ext cx="2328208" cy="6577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7CA1BB1-14AF-1955-A556-6F2BB6091CE5}"/>
              </a:ext>
            </a:extLst>
          </p:cNvPr>
          <p:cNvGrpSpPr/>
          <p:nvPr/>
        </p:nvGrpSpPr>
        <p:grpSpPr>
          <a:xfrm>
            <a:off x="8601220" y="1933436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187CACA8-613E-96E4-F36E-E4244C9F2355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870F3B9-8CC3-9F0A-9B3A-9A1E34CAB004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Anzeige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Bietet Möglichkeit zur Interaktion</a:t>
              </a:r>
            </a:p>
          </p:txBody>
        </p:sp>
      </p:grp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94E6511-A374-EB58-6758-4312AFCE6B5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270053" y="3243491"/>
            <a:ext cx="1815309" cy="66956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342031A-5448-B4A3-4E14-A2DC70D190AD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7144041" y="2587092"/>
            <a:ext cx="1457179" cy="137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Monitor mit einfarbiger Füllung">
            <a:extLst>
              <a:ext uri="{FF2B5EF4-FFF2-40B4-BE49-F238E27FC236}">
                <a16:creationId xmlns:a16="http://schemas.microsoft.com/office/drawing/2014/main" id="{D059E235-610E-6F92-392A-295C1074D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9988" y="1300658"/>
            <a:ext cx="914400" cy="914400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56FF1C-0EA1-FE51-819E-8B05D9A2219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988108" y="3242119"/>
            <a:ext cx="1782501" cy="6577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B2F935A7-5622-FB99-2ADF-13151DB84623}"/>
              </a:ext>
            </a:extLst>
          </p:cNvPr>
          <p:cNvSpPr txBox="1"/>
          <p:nvPr/>
        </p:nvSpPr>
        <p:spPr>
          <a:xfrm>
            <a:off x="6570196" y="3265843"/>
            <a:ext cx="1369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Manipuliert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2E35D6F-DBFC-60DD-DA90-29563DE99A1F}"/>
              </a:ext>
            </a:extLst>
          </p:cNvPr>
          <p:cNvSpPr txBox="1"/>
          <p:nvPr/>
        </p:nvSpPr>
        <p:spPr>
          <a:xfrm>
            <a:off x="7386126" y="2270068"/>
            <a:ext cx="9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89538DA-D45F-2820-E336-908EA3B4CE99}"/>
              </a:ext>
            </a:extLst>
          </p:cNvPr>
          <p:cNvSpPr txBox="1"/>
          <p:nvPr/>
        </p:nvSpPr>
        <p:spPr>
          <a:xfrm>
            <a:off x="9392840" y="3451390"/>
            <a:ext cx="131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Sendet </a:t>
            </a:r>
          </a:p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Nutzereingaben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C6AD488-1165-6F61-0A1D-359353A0F229}"/>
              </a:ext>
            </a:extLst>
          </p:cNvPr>
          <p:cNvSpPr txBox="1"/>
          <p:nvPr/>
        </p:nvSpPr>
        <p:spPr>
          <a:xfrm>
            <a:off x="8080422" y="3293319"/>
            <a:ext cx="1169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</p:spTree>
    <p:extLst>
      <p:ext uri="{BB962C8B-B14F-4D97-AF65-F5344CB8AC3E}">
        <p14:creationId xmlns:p14="http://schemas.microsoft.com/office/powerpoint/2010/main" val="239222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4C7800-0F86-F1B2-DB8D-D83016AE4B34}"/>
              </a:ext>
            </a:extLst>
          </p:cNvPr>
          <p:cNvGrpSpPr/>
          <p:nvPr/>
        </p:nvGrpSpPr>
        <p:grpSpPr>
          <a:xfrm>
            <a:off x="8589217" y="4151558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ED7B545-1690-FAA3-083F-B3BF3E70D92A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B32974F-C876-8499-787E-428E715912C2}"/>
                </a:ext>
              </a:extLst>
            </p:cNvPr>
            <p:cNvSpPr txBox="1"/>
            <p:nvPr/>
          </p:nvSpPr>
          <p:spPr>
            <a:xfrm>
              <a:off x="1957753" y="2337140"/>
              <a:ext cx="2738511" cy="1254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Beschreibt die Eigenschaften der Objekte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Erfragt die Daten vom Backend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95B9F24-236D-3E58-0A9A-759C2026E4C1}"/>
              </a:ext>
            </a:extLst>
          </p:cNvPr>
          <p:cNvGrpSpPr/>
          <p:nvPr/>
        </p:nvGrpSpPr>
        <p:grpSpPr>
          <a:xfrm>
            <a:off x="348902" y="2773971"/>
            <a:ext cx="2968283" cy="1310055"/>
            <a:chOff x="1842868" y="2009554"/>
            <a:chExt cx="2968283" cy="17795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6901798-A852-CBDD-F797-7EE901B38866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EDD28EC-DD2F-8E36-7A0D-D162FEE3C715}"/>
                </a:ext>
              </a:extLst>
            </p:cNvPr>
            <p:cNvSpPr txBox="1"/>
            <p:nvPr/>
          </p:nvSpPr>
          <p:spPr>
            <a:xfrm>
              <a:off x="1938410" y="2437669"/>
              <a:ext cx="2772508" cy="12542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Library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komplexe Berechnungen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Bewegungslogik</a:t>
              </a:r>
            </a:p>
            <a:p>
              <a:pPr algn="ctr"/>
              <a:endParaRPr lang="de-DE" sz="1200" dirty="0">
                <a:solidFill>
                  <a:srgbClr val="626254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197590C-8014-BB51-5EA2-416978A388F2}"/>
              </a:ext>
            </a:extLst>
          </p:cNvPr>
          <p:cNvGrpSpPr/>
          <p:nvPr/>
        </p:nvGrpSpPr>
        <p:grpSpPr>
          <a:xfrm>
            <a:off x="4106009" y="2773972"/>
            <a:ext cx="2968283" cy="1310055"/>
            <a:chOff x="1842868" y="2009554"/>
            <a:chExt cx="2968283" cy="2030882"/>
          </a:xfrm>
          <a:solidFill>
            <a:schemeClr val="accent3">
              <a:lumMod val="50000"/>
            </a:schemeClr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711C154-DDAB-CFE4-FF99-F11953671966}"/>
                </a:ext>
              </a:extLst>
            </p:cNvPr>
            <p:cNvSpPr/>
            <p:nvPr/>
          </p:nvSpPr>
          <p:spPr>
            <a:xfrm>
              <a:off x="1842868" y="2009554"/>
              <a:ext cx="2968283" cy="2030882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23BCF38-A1D5-626B-059B-609EF0F1E34E}"/>
                </a:ext>
              </a:extLst>
            </p:cNvPr>
            <p:cNvSpPr txBox="1"/>
            <p:nvPr/>
          </p:nvSpPr>
          <p:spPr>
            <a:xfrm>
              <a:off x="1933133" y="2155731"/>
              <a:ext cx="2768991" cy="1505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ViewModel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Enthält Logik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Model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Kommuniziert mit Library</a:t>
              </a: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BBBC4BA-FF3A-97A7-96C0-D6AEAAA722B7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17185" y="3428999"/>
            <a:ext cx="788824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7CA1BB1-14AF-1955-A556-6F2BB6091CE5}"/>
              </a:ext>
            </a:extLst>
          </p:cNvPr>
          <p:cNvGrpSpPr/>
          <p:nvPr/>
        </p:nvGrpSpPr>
        <p:grpSpPr>
          <a:xfrm>
            <a:off x="8589215" y="1343338"/>
            <a:ext cx="2968283" cy="1310055"/>
            <a:chOff x="1842868" y="2009554"/>
            <a:chExt cx="2968283" cy="1779563"/>
          </a:xfrm>
          <a:solidFill>
            <a:schemeClr val="accent3">
              <a:lumMod val="50000"/>
            </a:schemeClr>
          </a:solidFill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187CACA8-613E-96E4-F36E-E4244C9F2355}"/>
                </a:ext>
              </a:extLst>
            </p:cNvPr>
            <p:cNvSpPr/>
            <p:nvPr/>
          </p:nvSpPr>
          <p:spPr>
            <a:xfrm>
              <a:off x="1842868" y="2009554"/>
              <a:ext cx="2968283" cy="1779563"/>
            </a:xfrm>
            <a:prstGeom prst="round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870F3B9-8CC3-9F0A-9B3A-9A1E34CAB004}"/>
                </a:ext>
              </a:extLst>
            </p:cNvPr>
            <p:cNvSpPr txBox="1"/>
            <p:nvPr/>
          </p:nvSpPr>
          <p:spPr>
            <a:xfrm>
              <a:off x="1945750" y="2337140"/>
              <a:ext cx="2853398" cy="100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Georgia" panose="02040502050405020303" pitchFamily="18" charset="0"/>
                </a:rPr>
                <a:t>View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Zeigt 3D-Objekte und UI-Elemente an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Georgia" panose="02040502050405020303" pitchFamily="18" charset="0"/>
                </a:rPr>
                <a:t>Bietet Möglichkeit zur Interaktion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B2F935A7-5622-FB99-2ADF-13151DB84623}"/>
              </a:ext>
            </a:extLst>
          </p:cNvPr>
          <p:cNvSpPr txBox="1"/>
          <p:nvPr/>
        </p:nvSpPr>
        <p:spPr>
          <a:xfrm>
            <a:off x="7489901" y="3645116"/>
            <a:ext cx="136925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Manipuliert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2E35D6F-DBFC-60DD-DA90-29563DE99A1F}"/>
              </a:ext>
            </a:extLst>
          </p:cNvPr>
          <p:cNvSpPr txBox="1"/>
          <p:nvPr/>
        </p:nvSpPr>
        <p:spPr>
          <a:xfrm>
            <a:off x="6592777" y="4854381"/>
            <a:ext cx="136925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89538DA-D45F-2820-E336-908EA3B4CE99}"/>
              </a:ext>
            </a:extLst>
          </p:cNvPr>
          <p:cNvSpPr txBox="1"/>
          <p:nvPr/>
        </p:nvSpPr>
        <p:spPr>
          <a:xfrm>
            <a:off x="6017765" y="1564230"/>
            <a:ext cx="240439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Sendet Nutzereingaben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C6AD488-1165-6F61-0A1D-359353A0F229}"/>
              </a:ext>
            </a:extLst>
          </p:cNvPr>
          <p:cNvSpPr txBox="1"/>
          <p:nvPr/>
        </p:nvSpPr>
        <p:spPr>
          <a:xfrm>
            <a:off x="7489901" y="2933425"/>
            <a:ext cx="240439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26254"/>
                </a:solidFill>
                <a:latin typeface="Georgia" panose="02040502050405020303" pitchFamily="18" charset="0"/>
              </a:rPr>
              <a:t>Aktualisiert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866E4A6-0369-CBA9-8BBF-3663EE7461C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317185" y="3428999"/>
            <a:ext cx="788824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739827B0-4236-D49D-F7B6-D010559D702F}"/>
              </a:ext>
            </a:extLst>
          </p:cNvPr>
          <p:cNvCxnSpPr>
            <a:stCxn id="31" idx="1"/>
            <a:endCxn id="17" idx="0"/>
          </p:cNvCxnSpPr>
          <p:nvPr/>
        </p:nvCxnSpPr>
        <p:spPr>
          <a:xfrm rot="10800000" flipV="1">
            <a:off x="5590151" y="1998366"/>
            <a:ext cx="2999064" cy="775606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2B61CFA9-4413-EE53-3EB0-A6044378B972}"/>
              </a:ext>
            </a:extLst>
          </p:cNvPr>
          <p:cNvCxnSpPr>
            <a:cxnSpLocks/>
          </p:cNvCxnSpPr>
          <p:nvPr/>
        </p:nvCxnSpPr>
        <p:spPr>
          <a:xfrm flipV="1">
            <a:off x="7074292" y="2653395"/>
            <a:ext cx="2983674" cy="643843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B4715B79-4C2C-B9FD-E960-F5B7F5B95B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8289830" y="2368028"/>
            <a:ext cx="567993" cy="2999067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BD37FF2C-4FB9-930C-696F-9F68FDB7F513}"/>
              </a:ext>
            </a:extLst>
          </p:cNvPr>
          <p:cNvCxnSpPr>
            <a:cxnSpLocks/>
            <a:stCxn id="17" idx="2"/>
            <a:endCxn id="4" idx="1"/>
          </p:cNvCxnSpPr>
          <p:nvPr/>
        </p:nvCxnSpPr>
        <p:spPr>
          <a:xfrm rot="16200000" flipH="1">
            <a:off x="6728405" y="2945773"/>
            <a:ext cx="722559" cy="2999066"/>
          </a:xfrm>
          <a:prstGeom prst="bentConnector2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23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-125506" y="-331694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A5B475-4485-91EC-3589-767A47F4A94C}"/>
              </a:ext>
            </a:extLst>
          </p:cNvPr>
          <p:cNvSpPr/>
          <p:nvPr/>
        </p:nvSpPr>
        <p:spPr>
          <a:xfrm>
            <a:off x="2761130" y="318247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75164D-EF59-FC86-5C26-952591CDC194}"/>
              </a:ext>
            </a:extLst>
          </p:cNvPr>
          <p:cNvSpPr/>
          <p:nvPr/>
        </p:nvSpPr>
        <p:spPr>
          <a:xfrm>
            <a:off x="2989728" y="4756934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7A8D3F-66F1-3BFA-BE9D-90BBB307C1CF}"/>
              </a:ext>
            </a:extLst>
          </p:cNvPr>
          <p:cNvSpPr/>
          <p:nvPr/>
        </p:nvSpPr>
        <p:spPr>
          <a:xfrm>
            <a:off x="1914379" y="1527361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09F37C-C1DC-CDFB-781F-17107ECEF4A5}"/>
              </a:ext>
            </a:extLst>
          </p:cNvPr>
          <p:cNvSpPr/>
          <p:nvPr/>
        </p:nvSpPr>
        <p:spPr>
          <a:xfrm>
            <a:off x="4062077" y="1527361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050" name="Picture 2" descr="Vr brille - Kostenlose menschen-Icons">
            <a:extLst>
              <a:ext uri="{FF2B5EF4-FFF2-40B4-BE49-F238E27FC236}">
                <a16:creationId xmlns:a16="http://schemas.microsoft.com/office/drawing/2014/main" id="{43657A83-4A9F-6737-1736-D30594AD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39"/>
                    </a14:imgEffect>
                    <a14:imgEffect>
                      <a14:saturation sat="97000"/>
                    </a14:imgEffect>
                    <a14:imgEffect>
                      <a14:brightnessContrast bright="-26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1" y="161365"/>
            <a:ext cx="959224" cy="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0D60B-397C-02F3-3F60-77BABA816358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2392872" y="1351428"/>
            <a:ext cx="351863" cy="1"/>
          </a:xfrm>
          <a:prstGeom prst="bentConnector3">
            <a:avLst>
              <a:gd name="adj1" fmla="val 8085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141F7CF-53D7-C95E-3FE3-A63A153A42C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23228" y="1890431"/>
            <a:ext cx="310292" cy="1292038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CBDC6D2-BC3A-D586-A035-9AFEE4D9AFB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4527177" y="1890431"/>
            <a:ext cx="843749" cy="1655109"/>
          </a:xfrm>
          <a:prstGeom prst="bentConnector3">
            <a:avLst>
              <a:gd name="adj1" fmla="val 127093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3DF21A9-ED64-D2AD-423B-E7B1A2ED8980}"/>
              </a:ext>
            </a:extLst>
          </p:cNvPr>
          <p:cNvCxnSpPr>
            <a:cxnSpLocks/>
            <a:stCxn id="4" idx="1"/>
            <a:endCxn id="7" idx="1"/>
          </p:cNvCxnSpPr>
          <p:nvPr/>
        </p:nvCxnSpPr>
        <p:spPr>
          <a:xfrm rot="10800000">
            <a:off x="1914380" y="1890432"/>
            <a:ext cx="846751" cy="1655109"/>
          </a:xfrm>
          <a:prstGeom prst="bentConnector3">
            <a:avLst>
              <a:gd name="adj1" fmla="val 126997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5CA0B011-CB17-7451-31C3-9126B097877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762405" y="1890431"/>
            <a:ext cx="299673" cy="1292038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B9360B7C-8A98-7A4F-B085-EB85500346CB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3219992" y="4332772"/>
            <a:ext cx="848324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E3763909-BC74-546C-923E-99F5336C116F}"/>
              </a:ext>
            </a:extLst>
          </p:cNvPr>
          <p:cNvSpPr/>
          <p:nvPr/>
        </p:nvSpPr>
        <p:spPr>
          <a:xfrm>
            <a:off x="7664823" y="297180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Controller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361F384-8BA0-2E35-A491-333F6413C8CD}"/>
              </a:ext>
            </a:extLst>
          </p:cNvPr>
          <p:cNvSpPr/>
          <p:nvPr/>
        </p:nvSpPr>
        <p:spPr>
          <a:xfrm>
            <a:off x="7893423" y="4087907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>
                <a:latin typeface="Georgia" panose="02040502050405020303" pitchFamily="18" charset="0"/>
              </a:rPr>
              <a:t>Repository</a:t>
            </a:r>
            <a:endParaRPr lang="de-DE" sz="2000" dirty="0">
              <a:latin typeface="Georgia" panose="02040502050405020303" pitchFamily="18" charset="0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C8DDD1-FAC6-B57A-45FF-ED60DEBC0DD2}"/>
              </a:ext>
            </a:extLst>
          </p:cNvPr>
          <p:cNvSpPr/>
          <p:nvPr/>
        </p:nvSpPr>
        <p:spPr>
          <a:xfrm>
            <a:off x="7010398" y="185569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5D38CCB7-0CA3-E971-EE4A-9266D255737E}"/>
              </a:ext>
            </a:extLst>
          </p:cNvPr>
          <p:cNvSpPr/>
          <p:nvPr/>
        </p:nvSpPr>
        <p:spPr>
          <a:xfrm>
            <a:off x="8776445" y="185569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Model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BE8B7554-7870-88F3-D06F-0981591025C4}"/>
              </a:ext>
            </a:extLst>
          </p:cNvPr>
          <p:cNvCxnSpPr>
            <a:cxnSpLocks/>
            <a:endCxn id="26" idx="3"/>
          </p:cNvCxnSpPr>
          <p:nvPr/>
        </p:nvCxnSpPr>
        <p:spPr>
          <a:xfrm rot="16200000" flipV="1">
            <a:off x="8035377" y="2502634"/>
            <a:ext cx="753037" cy="185296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A06204A-5D6E-7B29-5CF0-3BDAA8A6BBBB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9430870" y="2218763"/>
            <a:ext cx="654424" cy="1116107"/>
          </a:xfrm>
          <a:prstGeom prst="bentConnector3">
            <a:avLst>
              <a:gd name="adj1" fmla="val 13493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A2856120-B400-4437-3363-7C52959B4A53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8635171" y="2218762"/>
            <a:ext cx="141275" cy="753037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F317FF3F-27A0-2269-F717-063592753B6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588067" y="2624416"/>
            <a:ext cx="654425" cy="1116107"/>
          </a:xfrm>
          <a:prstGeom prst="bentConnector3">
            <a:avLst>
              <a:gd name="adj1" fmla="val -2132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975310A0-7D2C-1828-6D76-014E72279CDA}"/>
              </a:ext>
            </a:extLst>
          </p:cNvPr>
          <p:cNvCxnSpPr/>
          <p:nvPr/>
        </p:nvCxnSpPr>
        <p:spPr>
          <a:xfrm rot="16200000" flipH="1">
            <a:off x="9433835" y="4087906"/>
            <a:ext cx="389967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Monitor mit einfarbiger Füllung">
            <a:extLst>
              <a:ext uri="{FF2B5EF4-FFF2-40B4-BE49-F238E27FC236}">
                <a16:creationId xmlns:a16="http://schemas.microsoft.com/office/drawing/2014/main" id="{5A4DE9B0-4F06-C142-25D6-1E95D55C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5250" y="282382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44461D23-BEC6-63E2-F82A-FE7BD7E61FCC}"/>
              </a:ext>
            </a:extLst>
          </p:cNvPr>
          <p:cNvSpPr txBox="1"/>
          <p:nvPr/>
        </p:nvSpPr>
        <p:spPr>
          <a:xfrm>
            <a:off x="4490955" y="3529881"/>
            <a:ext cx="126082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90A6D3C-C165-A37A-9DE0-53344A2734A9}"/>
              </a:ext>
            </a:extLst>
          </p:cNvPr>
          <p:cNvSpPr txBox="1"/>
          <p:nvPr/>
        </p:nvSpPr>
        <p:spPr>
          <a:xfrm>
            <a:off x="1645533" y="3505897"/>
            <a:ext cx="126082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8E36E32-EB9C-1F4E-BB3A-C45BD63581DB}"/>
              </a:ext>
            </a:extLst>
          </p:cNvPr>
          <p:cNvSpPr txBox="1"/>
          <p:nvPr/>
        </p:nvSpPr>
        <p:spPr>
          <a:xfrm>
            <a:off x="3683428" y="4030794"/>
            <a:ext cx="1260823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Bezieht bei Bedarf ein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02A3EBB-BA5A-6D36-55BA-9B8A40BFD746}"/>
              </a:ext>
            </a:extLst>
          </p:cNvPr>
          <p:cNvSpPr txBox="1"/>
          <p:nvPr/>
        </p:nvSpPr>
        <p:spPr>
          <a:xfrm>
            <a:off x="2025012" y="2190749"/>
            <a:ext cx="150834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Sendet Nutzereingaben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898FA3-941F-4FFC-D838-91CB10F72091}"/>
              </a:ext>
            </a:extLst>
          </p:cNvPr>
          <p:cNvSpPr txBox="1"/>
          <p:nvPr/>
        </p:nvSpPr>
        <p:spPr>
          <a:xfrm>
            <a:off x="3760815" y="2178406"/>
            <a:ext cx="126082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Manipuliert</a:t>
            </a:r>
          </a:p>
        </p:txBody>
      </p:sp>
    </p:spTree>
    <p:extLst>
      <p:ext uri="{BB962C8B-B14F-4D97-AF65-F5344CB8AC3E}">
        <p14:creationId xmlns:p14="http://schemas.microsoft.com/office/powerpoint/2010/main" val="112769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0" y="-268946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02A3EBB-BA5A-6D36-55BA-9B8A40BFD746}"/>
              </a:ext>
            </a:extLst>
          </p:cNvPr>
          <p:cNvSpPr txBox="1"/>
          <p:nvPr/>
        </p:nvSpPr>
        <p:spPr>
          <a:xfrm>
            <a:off x="7716611" y="1122211"/>
            <a:ext cx="1508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Nutzereingabe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765336B-82B0-0DC7-69AB-072512A9C7EC}"/>
              </a:ext>
            </a:extLst>
          </p:cNvPr>
          <p:cNvGrpSpPr/>
          <p:nvPr/>
        </p:nvGrpSpPr>
        <p:grpSpPr>
          <a:xfrm>
            <a:off x="4789955" y="477982"/>
            <a:ext cx="3237357" cy="685067"/>
            <a:chOff x="6432160" y="429030"/>
            <a:chExt cx="3365671" cy="850026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E6A7C521-F01B-45E2-A991-6C2257EA63E0}"/>
                </a:ext>
              </a:extLst>
            </p:cNvPr>
            <p:cNvSpPr/>
            <p:nvPr/>
          </p:nvSpPr>
          <p:spPr>
            <a:xfrm>
              <a:off x="6432160" y="429030"/>
              <a:ext cx="3365671" cy="600984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1</a:t>
              </a:r>
            </a:p>
          </p:txBody>
        </p:sp>
        <p:sp>
          <p:nvSpPr>
            <p:cNvPr id="50" name="Rechteck: abgerundete Ecken 49">
              <a:extLst>
                <a:ext uri="{FF2B5EF4-FFF2-40B4-BE49-F238E27FC236}">
                  <a16:creationId xmlns:a16="http://schemas.microsoft.com/office/drawing/2014/main" id="{08E8B440-F04B-28CD-ABFE-51D6C06A19FD}"/>
                </a:ext>
              </a:extLst>
            </p:cNvPr>
            <p:cNvSpPr/>
            <p:nvPr/>
          </p:nvSpPr>
          <p:spPr>
            <a:xfrm>
              <a:off x="6465421" y="933451"/>
              <a:ext cx="845998" cy="338302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</a:p>
          </p:txBody>
        </p:sp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BFC752DC-024D-DEAA-66B7-A5DD7F509956}"/>
                </a:ext>
              </a:extLst>
            </p:cNvPr>
            <p:cNvSpPr/>
            <p:nvPr/>
          </p:nvSpPr>
          <p:spPr>
            <a:xfrm>
              <a:off x="8157417" y="926146"/>
              <a:ext cx="845998" cy="345607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Library</a:t>
              </a:r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F9B4130C-08D8-BA4D-48DE-5BC767C3B891}"/>
                </a:ext>
              </a:extLst>
            </p:cNvPr>
            <p:cNvSpPr/>
            <p:nvPr/>
          </p:nvSpPr>
          <p:spPr>
            <a:xfrm>
              <a:off x="8951833" y="933449"/>
              <a:ext cx="845998" cy="345607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230826D9-71C1-5391-F9B5-1F725183A0BB}"/>
                </a:ext>
              </a:extLst>
            </p:cNvPr>
            <p:cNvSpPr/>
            <p:nvPr/>
          </p:nvSpPr>
          <p:spPr>
            <a:xfrm>
              <a:off x="7254791" y="921680"/>
              <a:ext cx="940931" cy="338303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ViewModel</a:t>
              </a:r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32E54FEB-6F14-253E-B8DC-21298B90DA84}"/>
              </a:ext>
            </a:extLst>
          </p:cNvPr>
          <p:cNvGrpSpPr/>
          <p:nvPr/>
        </p:nvGrpSpPr>
        <p:grpSpPr>
          <a:xfrm>
            <a:off x="848300" y="472096"/>
            <a:ext cx="3237357" cy="679181"/>
            <a:chOff x="6432160" y="429030"/>
            <a:chExt cx="3365671" cy="842723"/>
          </a:xfrm>
        </p:grpSpPr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383E5A78-4CD3-33FC-595D-1D17E6C40F55}"/>
                </a:ext>
              </a:extLst>
            </p:cNvPr>
            <p:cNvSpPr/>
            <p:nvPr/>
          </p:nvSpPr>
          <p:spPr>
            <a:xfrm>
              <a:off x="6432160" y="429030"/>
              <a:ext cx="3365671" cy="600984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1</a:t>
              </a: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A4FD92C5-7DEF-1380-5E2E-4BAED2120DA2}"/>
                </a:ext>
              </a:extLst>
            </p:cNvPr>
            <p:cNvSpPr/>
            <p:nvPr/>
          </p:nvSpPr>
          <p:spPr>
            <a:xfrm>
              <a:off x="6836648" y="911009"/>
              <a:ext cx="845998" cy="338302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64" name="Rechteck: abgerundete Ecken 63">
              <a:extLst>
                <a:ext uri="{FF2B5EF4-FFF2-40B4-BE49-F238E27FC236}">
                  <a16:creationId xmlns:a16="http://schemas.microsoft.com/office/drawing/2014/main" id="{E0B2C7FD-1121-682C-4E94-6E967E0247FD}"/>
                </a:ext>
              </a:extLst>
            </p:cNvPr>
            <p:cNvSpPr/>
            <p:nvPr/>
          </p:nvSpPr>
          <p:spPr>
            <a:xfrm>
              <a:off x="8528645" y="926146"/>
              <a:ext cx="845998" cy="345607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Controller</a:t>
              </a:r>
            </a:p>
          </p:txBody>
        </p: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0C4D5E1F-59BC-D203-A445-B909AD89610D}"/>
                </a:ext>
              </a:extLst>
            </p:cNvPr>
            <p:cNvSpPr/>
            <p:nvPr/>
          </p:nvSpPr>
          <p:spPr>
            <a:xfrm>
              <a:off x="7644606" y="922229"/>
              <a:ext cx="940931" cy="338303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Repository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DE2B9B1-0140-6896-1DDD-FF56679CA364}"/>
              </a:ext>
            </a:extLst>
          </p:cNvPr>
          <p:cNvGrpSpPr/>
          <p:nvPr/>
        </p:nvGrpSpPr>
        <p:grpSpPr>
          <a:xfrm>
            <a:off x="8731610" y="472096"/>
            <a:ext cx="3237357" cy="685067"/>
            <a:chOff x="6432160" y="429030"/>
            <a:chExt cx="3365671" cy="850026"/>
          </a:xfrm>
        </p:grpSpPr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A7602DEE-C0F3-97DE-2878-C7B9ECF0DDFC}"/>
                </a:ext>
              </a:extLst>
            </p:cNvPr>
            <p:cNvSpPr/>
            <p:nvPr/>
          </p:nvSpPr>
          <p:spPr>
            <a:xfrm>
              <a:off x="6432160" y="429030"/>
              <a:ext cx="3365671" cy="600984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2</a:t>
              </a:r>
            </a:p>
          </p:txBody>
        </p:sp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4BFD49A8-3D64-E663-EEE3-D64C567CA327}"/>
                </a:ext>
              </a:extLst>
            </p:cNvPr>
            <p:cNvSpPr/>
            <p:nvPr/>
          </p:nvSpPr>
          <p:spPr>
            <a:xfrm>
              <a:off x="6465421" y="933451"/>
              <a:ext cx="845998" cy="338302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</a:p>
          </p:txBody>
        </p: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0D877C41-54A7-86CC-1636-4B8CBA10A8A9}"/>
                </a:ext>
              </a:extLst>
            </p:cNvPr>
            <p:cNvSpPr/>
            <p:nvPr/>
          </p:nvSpPr>
          <p:spPr>
            <a:xfrm>
              <a:off x="8157417" y="926146"/>
              <a:ext cx="845998" cy="345607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Library</a:t>
              </a:r>
            </a:p>
          </p:txBody>
        </p:sp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76153369-576F-4D62-CF3C-6AE77749C59C}"/>
                </a:ext>
              </a:extLst>
            </p:cNvPr>
            <p:cNvSpPr/>
            <p:nvPr/>
          </p:nvSpPr>
          <p:spPr>
            <a:xfrm>
              <a:off x="8951833" y="933449"/>
              <a:ext cx="845998" cy="345607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72" name="Rechteck: abgerundete Ecken 71">
              <a:extLst>
                <a:ext uri="{FF2B5EF4-FFF2-40B4-BE49-F238E27FC236}">
                  <a16:creationId xmlns:a16="http://schemas.microsoft.com/office/drawing/2014/main" id="{0FEC5096-A225-A0A8-C021-DFCDA881556B}"/>
                </a:ext>
              </a:extLst>
            </p:cNvPr>
            <p:cNvSpPr/>
            <p:nvPr/>
          </p:nvSpPr>
          <p:spPr>
            <a:xfrm>
              <a:off x="7254791" y="921680"/>
              <a:ext cx="940931" cy="338303"/>
            </a:xfrm>
            <a:prstGeom prst="roundRect">
              <a:avLst>
                <a:gd name="adj" fmla="val 33334"/>
              </a:avLst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ViewModel</a:t>
              </a:r>
            </a:p>
          </p:txBody>
        </p:sp>
      </p:grp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A359570F-CE7B-D667-846B-16106EA7740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644240" y="1133190"/>
            <a:ext cx="6640" cy="51316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4952637F-9907-A30B-D500-EE3025BAE75E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2461354" y="1142234"/>
            <a:ext cx="5698" cy="51226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15690EB-A4A8-BEA8-2990-C530D03190B3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3271730" y="1151277"/>
            <a:ext cx="1" cy="511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0927AB02-0F3A-1562-BE46-1CC6ADA6BD6C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228821" y="1157163"/>
            <a:ext cx="0" cy="51077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6550B82-18EC-92B0-4659-E5D2114FF84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033754" y="1147678"/>
            <a:ext cx="0" cy="5067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E8312268-6793-4C86-3D95-A62D6E86A33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6856311" y="1157163"/>
            <a:ext cx="42706" cy="51077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F25C15AF-5B7D-8E1C-ABA0-BFC0AC255CD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620440" y="1163049"/>
            <a:ext cx="11713" cy="510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511DCED6-5981-B2E3-CF07-EA7398A8F294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9151216" y="1151277"/>
            <a:ext cx="19260" cy="511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85D9FAA3-70D8-DD24-B91A-D022F664CA88}"/>
              </a:ext>
            </a:extLst>
          </p:cNvPr>
          <p:cNvCxnSpPr>
            <a:cxnSpLocks/>
          </p:cNvCxnSpPr>
          <p:nvPr/>
        </p:nvCxnSpPr>
        <p:spPr>
          <a:xfrm flipH="1">
            <a:off x="9969315" y="1141792"/>
            <a:ext cx="16666" cy="5123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ED51B704-8ED6-F9F7-662D-73AA5E54CA3A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10797965" y="1151277"/>
            <a:ext cx="1" cy="511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743551F5-A300-33DF-194C-2B3BF9A7C362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11562095" y="1157163"/>
            <a:ext cx="0" cy="51077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71576297-997A-9AAC-A7C0-7691B2152EF5}"/>
              </a:ext>
            </a:extLst>
          </p:cNvPr>
          <p:cNvCxnSpPr/>
          <p:nvPr/>
        </p:nvCxnSpPr>
        <p:spPr>
          <a:xfrm flipH="1">
            <a:off x="5228821" y="1345324"/>
            <a:ext cx="306384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1C3CA08-313E-EDC7-7464-4019CD69C729}"/>
              </a:ext>
            </a:extLst>
          </p:cNvPr>
          <p:cNvCxnSpPr/>
          <p:nvPr/>
        </p:nvCxnSpPr>
        <p:spPr>
          <a:xfrm>
            <a:off x="5228820" y="1912883"/>
            <a:ext cx="804934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D6553CF8-223D-F952-E616-091DCDDCBA12}"/>
              </a:ext>
            </a:extLst>
          </p:cNvPr>
          <p:cNvCxnSpPr>
            <a:cxnSpLocks/>
          </p:cNvCxnSpPr>
          <p:nvPr/>
        </p:nvCxnSpPr>
        <p:spPr>
          <a:xfrm>
            <a:off x="6033753" y="2065283"/>
            <a:ext cx="843911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DD0E7E3-9507-0893-5B6F-1EB7E3B0F16A}"/>
              </a:ext>
            </a:extLst>
          </p:cNvPr>
          <p:cNvCxnSpPr>
            <a:cxnSpLocks/>
          </p:cNvCxnSpPr>
          <p:nvPr/>
        </p:nvCxnSpPr>
        <p:spPr>
          <a:xfrm flipH="1">
            <a:off x="6033754" y="2217683"/>
            <a:ext cx="804932" cy="0"/>
          </a:xfrm>
          <a:prstGeom prst="straightConnector1">
            <a:avLst/>
          </a:prstGeom>
          <a:ln w="19050">
            <a:solidFill>
              <a:srgbClr val="62625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BFB3619A-21F7-D77D-267D-7B0D3F6E1655}"/>
              </a:ext>
            </a:extLst>
          </p:cNvPr>
          <p:cNvCxnSpPr>
            <a:cxnSpLocks/>
          </p:cNvCxnSpPr>
          <p:nvPr/>
        </p:nvCxnSpPr>
        <p:spPr>
          <a:xfrm>
            <a:off x="6039701" y="2485771"/>
            <a:ext cx="1591001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82F4A05F-E6BA-B5F6-9FB9-5F03CA52D3CB}"/>
              </a:ext>
            </a:extLst>
          </p:cNvPr>
          <p:cNvCxnSpPr>
            <a:cxnSpLocks/>
          </p:cNvCxnSpPr>
          <p:nvPr/>
        </p:nvCxnSpPr>
        <p:spPr>
          <a:xfrm flipH="1">
            <a:off x="3271730" y="2744803"/>
            <a:ext cx="4358972" cy="9056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0AA66DD5-B122-D5EE-2140-6E06F16E4E90}"/>
              </a:ext>
            </a:extLst>
          </p:cNvPr>
          <p:cNvCxnSpPr>
            <a:cxnSpLocks/>
          </p:cNvCxnSpPr>
          <p:nvPr/>
        </p:nvCxnSpPr>
        <p:spPr>
          <a:xfrm flipH="1">
            <a:off x="2461354" y="2937641"/>
            <a:ext cx="804932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CFAB30F2-CFD0-0761-9C40-5CAF1338FD88}"/>
              </a:ext>
            </a:extLst>
          </p:cNvPr>
          <p:cNvCxnSpPr>
            <a:cxnSpLocks/>
          </p:cNvCxnSpPr>
          <p:nvPr/>
        </p:nvCxnSpPr>
        <p:spPr>
          <a:xfrm flipH="1">
            <a:off x="1650880" y="3207058"/>
            <a:ext cx="810474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C1328B8-CB32-FDCC-4D7F-A56EA6A4CF82}"/>
              </a:ext>
            </a:extLst>
          </p:cNvPr>
          <p:cNvCxnSpPr>
            <a:cxnSpLocks/>
          </p:cNvCxnSpPr>
          <p:nvPr/>
        </p:nvCxnSpPr>
        <p:spPr>
          <a:xfrm>
            <a:off x="3271731" y="4345101"/>
            <a:ext cx="4348745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79F5C96D-2A3C-D2FE-E42D-2D5C49F1F10F}"/>
              </a:ext>
            </a:extLst>
          </p:cNvPr>
          <p:cNvCxnSpPr>
            <a:cxnSpLocks/>
          </p:cNvCxnSpPr>
          <p:nvPr/>
        </p:nvCxnSpPr>
        <p:spPr>
          <a:xfrm flipH="1">
            <a:off x="6039701" y="4642459"/>
            <a:ext cx="1569062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931A680-097B-ADF3-B5A6-E8EDE457712E}"/>
              </a:ext>
            </a:extLst>
          </p:cNvPr>
          <p:cNvCxnSpPr>
            <a:cxnSpLocks/>
          </p:cNvCxnSpPr>
          <p:nvPr/>
        </p:nvCxnSpPr>
        <p:spPr>
          <a:xfrm flipH="1">
            <a:off x="5217145" y="4823044"/>
            <a:ext cx="804932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1304820B-C0C1-E2AE-7FE9-416F9B81B50A}"/>
              </a:ext>
            </a:extLst>
          </p:cNvPr>
          <p:cNvCxnSpPr>
            <a:cxnSpLocks/>
          </p:cNvCxnSpPr>
          <p:nvPr/>
        </p:nvCxnSpPr>
        <p:spPr>
          <a:xfrm flipH="1">
            <a:off x="9151216" y="5828794"/>
            <a:ext cx="804932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feld 154">
            <a:extLst>
              <a:ext uri="{FF2B5EF4-FFF2-40B4-BE49-F238E27FC236}">
                <a16:creationId xmlns:a16="http://schemas.microsoft.com/office/drawing/2014/main" id="{C4B947AD-39F4-D097-EB55-3504A12F41F8}"/>
              </a:ext>
            </a:extLst>
          </p:cNvPr>
          <p:cNvSpPr txBox="1"/>
          <p:nvPr/>
        </p:nvSpPr>
        <p:spPr>
          <a:xfrm>
            <a:off x="5154488" y="1653938"/>
            <a:ext cx="1508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Nutzereingabe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9E1F3259-7683-1FBC-792E-40C01994E720}"/>
              </a:ext>
            </a:extLst>
          </p:cNvPr>
          <p:cNvSpPr txBox="1"/>
          <p:nvPr/>
        </p:nvSpPr>
        <p:spPr>
          <a:xfrm>
            <a:off x="6031889" y="1816107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Bezieht</a:t>
            </a:r>
            <a:r>
              <a:rPr lang="de-DE" sz="110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ein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1C1AF7FF-E1D1-5565-7D5A-D1B7064C5B8B}"/>
              </a:ext>
            </a:extLst>
          </p:cNvPr>
          <p:cNvSpPr txBox="1"/>
          <p:nvPr/>
        </p:nvSpPr>
        <p:spPr>
          <a:xfrm>
            <a:off x="5994775" y="2251961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7A69CC4-A166-C6F4-35B8-47E145A643A6}"/>
              </a:ext>
            </a:extLst>
          </p:cNvPr>
          <p:cNvSpPr txBox="1"/>
          <p:nvPr/>
        </p:nvSpPr>
        <p:spPr>
          <a:xfrm>
            <a:off x="3340891" y="2499033"/>
            <a:ext cx="1977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Aktualisiert/Sendet Eingabe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584960D5-B3AC-6547-2595-A1C72C3E3D8A}"/>
              </a:ext>
            </a:extLst>
          </p:cNvPr>
          <p:cNvSpPr txBox="1"/>
          <p:nvPr/>
        </p:nvSpPr>
        <p:spPr>
          <a:xfrm>
            <a:off x="2437056" y="2683838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9FB6481-4213-6A5E-866F-E1E3BFC46026}"/>
              </a:ext>
            </a:extLst>
          </p:cNvPr>
          <p:cNvSpPr txBox="1"/>
          <p:nvPr/>
        </p:nvSpPr>
        <p:spPr>
          <a:xfrm>
            <a:off x="3412358" y="4095006"/>
            <a:ext cx="157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Propagiert</a:t>
            </a:r>
            <a:r>
              <a:rPr lang="de-DE" sz="110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Änderungen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45A8B247-96F9-ED53-39E4-93EAE681F6C7}"/>
              </a:ext>
            </a:extLst>
          </p:cNvPr>
          <p:cNvSpPr txBox="1"/>
          <p:nvPr/>
        </p:nvSpPr>
        <p:spPr>
          <a:xfrm>
            <a:off x="6851515" y="4410592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Manipuliert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49A278E-B469-1507-285E-D68D0500A476}"/>
              </a:ext>
            </a:extLst>
          </p:cNvPr>
          <p:cNvSpPr txBox="1"/>
          <p:nvPr/>
        </p:nvSpPr>
        <p:spPr>
          <a:xfrm>
            <a:off x="5246761" y="4595905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437F4252-626B-71E2-537F-884771B94F59}"/>
              </a:ext>
            </a:extLst>
          </p:cNvPr>
          <p:cNvSpPr txBox="1"/>
          <p:nvPr/>
        </p:nvSpPr>
        <p:spPr>
          <a:xfrm>
            <a:off x="1801514" y="2945448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Nutzt</a:t>
            </a:r>
          </a:p>
        </p:txBody>
      </p: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322ECEF-F3B1-D9C4-6F35-137F138A27AA}"/>
              </a:ext>
            </a:extLst>
          </p:cNvPr>
          <p:cNvCxnSpPr/>
          <p:nvPr/>
        </p:nvCxnSpPr>
        <p:spPr>
          <a:xfrm>
            <a:off x="1662118" y="3319571"/>
            <a:ext cx="804934" cy="0"/>
          </a:xfrm>
          <a:prstGeom prst="straightConnector1">
            <a:avLst/>
          </a:prstGeom>
          <a:ln w="19050">
            <a:solidFill>
              <a:srgbClr val="62625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feld 175">
            <a:extLst>
              <a:ext uri="{FF2B5EF4-FFF2-40B4-BE49-F238E27FC236}">
                <a16:creationId xmlns:a16="http://schemas.microsoft.com/office/drawing/2014/main" id="{A7316470-6AA2-DED8-D33E-04D281D23C19}"/>
              </a:ext>
            </a:extLst>
          </p:cNvPr>
          <p:cNvSpPr txBox="1"/>
          <p:nvPr/>
        </p:nvSpPr>
        <p:spPr>
          <a:xfrm>
            <a:off x="2464657" y="3438862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DF5D80A-FAA6-D76D-46ED-510D7477E2A6}"/>
              </a:ext>
            </a:extLst>
          </p:cNvPr>
          <p:cNvCxnSpPr>
            <a:cxnSpLocks/>
          </p:cNvCxnSpPr>
          <p:nvPr/>
        </p:nvCxnSpPr>
        <p:spPr>
          <a:xfrm>
            <a:off x="2467052" y="3700472"/>
            <a:ext cx="813915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6F7CA08E-F23A-CF3A-47C4-28EDF51F805E}"/>
              </a:ext>
            </a:extLst>
          </p:cNvPr>
          <p:cNvCxnSpPr>
            <a:cxnSpLocks/>
          </p:cNvCxnSpPr>
          <p:nvPr/>
        </p:nvCxnSpPr>
        <p:spPr>
          <a:xfrm flipV="1">
            <a:off x="3277526" y="5316380"/>
            <a:ext cx="8289401" cy="14661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3CE2263D-FE2D-1E52-F5AC-B5D62C101EEE}"/>
              </a:ext>
            </a:extLst>
          </p:cNvPr>
          <p:cNvCxnSpPr>
            <a:cxnSpLocks/>
          </p:cNvCxnSpPr>
          <p:nvPr/>
        </p:nvCxnSpPr>
        <p:spPr>
          <a:xfrm flipH="1">
            <a:off x="9986152" y="5613738"/>
            <a:ext cx="1569062" cy="0"/>
          </a:xfrm>
          <a:prstGeom prst="straightConnector1">
            <a:avLst/>
          </a:prstGeom>
          <a:ln w="19050">
            <a:solidFill>
              <a:srgbClr val="6262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feld 198">
            <a:extLst>
              <a:ext uri="{FF2B5EF4-FFF2-40B4-BE49-F238E27FC236}">
                <a16:creationId xmlns:a16="http://schemas.microsoft.com/office/drawing/2014/main" id="{48C05F4F-69B4-5B1F-64E9-85F0BA37B6CA}"/>
              </a:ext>
            </a:extLst>
          </p:cNvPr>
          <p:cNvSpPr txBox="1"/>
          <p:nvPr/>
        </p:nvSpPr>
        <p:spPr>
          <a:xfrm>
            <a:off x="3408240" y="5066285"/>
            <a:ext cx="157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Propagiert</a:t>
            </a:r>
            <a:r>
              <a:rPr lang="de-DE" sz="110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Änderungen</a:t>
            </a: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83202623-AE15-EE13-B03E-BBF8539EE7CA}"/>
              </a:ext>
            </a:extLst>
          </p:cNvPr>
          <p:cNvSpPr txBox="1"/>
          <p:nvPr/>
        </p:nvSpPr>
        <p:spPr>
          <a:xfrm>
            <a:off x="10797966" y="5381871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Manipuliert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0C77392C-9CB3-CE4F-3356-CB69944A5417}"/>
              </a:ext>
            </a:extLst>
          </p:cNvPr>
          <p:cNvSpPr txBox="1"/>
          <p:nvPr/>
        </p:nvSpPr>
        <p:spPr>
          <a:xfrm>
            <a:off x="9193212" y="5567184"/>
            <a:ext cx="843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Aktualisiert</a:t>
            </a:r>
          </a:p>
        </p:txBody>
      </p:sp>
      <p:sp>
        <p:nvSpPr>
          <p:cNvPr id="2071" name="Rechteck 2070">
            <a:extLst>
              <a:ext uri="{FF2B5EF4-FFF2-40B4-BE49-F238E27FC236}">
                <a16:creationId xmlns:a16="http://schemas.microsoft.com/office/drawing/2014/main" id="{D28AC393-EAC7-A3AF-BF16-3BFEDDDA1FD0}"/>
              </a:ext>
            </a:extLst>
          </p:cNvPr>
          <p:cNvSpPr/>
          <p:nvPr/>
        </p:nvSpPr>
        <p:spPr>
          <a:xfrm>
            <a:off x="2837568" y="3933353"/>
            <a:ext cx="9354432" cy="2562759"/>
          </a:xfrm>
          <a:prstGeom prst="rect">
            <a:avLst/>
          </a:prstGeom>
          <a:noFill/>
          <a:ln w="28575">
            <a:solidFill>
              <a:srgbClr val="626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2" name="Rechteck: obere Ecken, eine abgerundet, eine abgeschnitten 2071">
            <a:extLst>
              <a:ext uri="{FF2B5EF4-FFF2-40B4-BE49-F238E27FC236}">
                <a16:creationId xmlns:a16="http://schemas.microsoft.com/office/drawing/2014/main" id="{1919DA2E-F662-A9E9-F243-6F8FCF35806E}"/>
              </a:ext>
            </a:extLst>
          </p:cNvPr>
          <p:cNvSpPr/>
          <p:nvPr/>
        </p:nvSpPr>
        <p:spPr>
          <a:xfrm flipV="1">
            <a:off x="2837757" y="3932665"/>
            <a:ext cx="384439" cy="243140"/>
          </a:xfrm>
          <a:prstGeom prst="snipRoundRect">
            <a:avLst/>
          </a:prstGeom>
          <a:noFill/>
          <a:ln w="28575">
            <a:solidFill>
              <a:srgbClr val="626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056DBC8E-9915-CAA5-4646-E007252B251B}"/>
              </a:ext>
            </a:extLst>
          </p:cNvPr>
          <p:cNvSpPr txBox="1"/>
          <p:nvPr/>
        </p:nvSpPr>
        <p:spPr>
          <a:xfrm>
            <a:off x="2843936" y="3926148"/>
            <a:ext cx="370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6262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</a:p>
        </p:txBody>
      </p:sp>
    </p:spTree>
    <p:extLst>
      <p:ext uri="{BB962C8B-B14F-4D97-AF65-F5344CB8AC3E}">
        <p14:creationId xmlns:p14="http://schemas.microsoft.com/office/powerpoint/2010/main" val="379876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E6D3D6A-908D-0414-4A91-E16E965F9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37369"/>
              </p:ext>
            </p:extLst>
          </p:nvPr>
        </p:nvGraphicFramePr>
        <p:xfrm>
          <a:off x="1336675" y="1379538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D766B5-D05E-F5E9-A970-7522C5028287}"/>
              </a:ext>
            </a:extLst>
          </p:cNvPr>
          <p:cNvSpPr/>
          <p:nvPr/>
        </p:nvSpPr>
        <p:spPr>
          <a:xfrm>
            <a:off x="8976065" y="1270559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217C8F-D8B5-991C-6E33-6711A66EA71E}"/>
              </a:ext>
            </a:extLst>
          </p:cNvPr>
          <p:cNvSpPr txBox="1"/>
          <p:nvPr/>
        </p:nvSpPr>
        <p:spPr>
          <a:xfrm>
            <a:off x="8994620" y="3659715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Damhirsch (lat</a:t>
            </a:r>
            <a:r>
              <a:rPr lang="de-DE" sz="1050" b="1" dirty="0">
                <a:latin typeface="Bradley Hand ITC" panose="03070402050302030203" pitchFamily="66" charset="0"/>
                <a:cs typeface="MV Boli" panose="02000500030200090000" pitchFamily="2" charset="0"/>
              </a:rPr>
              <a:t>.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Dama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dama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1DFC61-2032-F80C-9572-3C054090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l="30653" r="17241"/>
          <a:stretch>
            <a:fillRect/>
          </a:stretch>
        </p:blipFill>
        <p:spPr>
          <a:xfrm>
            <a:off x="9099074" y="1386550"/>
            <a:ext cx="1966927" cy="2232838"/>
          </a:xfrm>
          <a:effectLst>
            <a:innerShdw blurRad="25400">
              <a:prstClr val="black"/>
            </a:inn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CA9C94-F908-FA28-A943-1B4BF3D9CB0C}"/>
              </a:ext>
            </a:extLst>
          </p:cNvPr>
          <p:cNvSpPr txBox="1"/>
          <p:nvPr/>
        </p:nvSpPr>
        <p:spPr>
          <a:xfrm>
            <a:off x="1336429" y="1388853"/>
            <a:ext cx="5038491" cy="454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9C40C8-DA11-00CF-6265-DF531BC4AEBA}"/>
              </a:ext>
            </a:extLst>
          </p:cNvPr>
          <p:cNvSpPr txBox="1"/>
          <p:nvPr/>
        </p:nvSpPr>
        <p:spPr>
          <a:xfrm>
            <a:off x="792963" y="1388853"/>
            <a:ext cx="9528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 Reizüberflutung verringert Aufmerksamkeit</a:t>
            </a:r>
          </a:p>
          <a:p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      → erschwert nachhaltiges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Gamification &amp; Mixed Reality steigern Motivation &amp; Lernerfolg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Virtuelle Naturerlebnisse fördern Wohlbefinden &amp; kognitive Leistung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MR-Tierbeobachtung schont Umwelt &amp; stärkt Naturschutzbewusstsein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Ziel: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Entwicklung einer immersiven MR-Anwendung zur interaktiven Tierbeobachtung &amp; -fotografie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Digitales Entdeckertagebuch mit Fotos &amp; Infos zu Tierarten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Erleben seltener Arten in virtuellen, naturnahen Lebensräumen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Verbindung von Spiel, Bildung &amp; Naturbewusstsein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Extended Reality (XR): Überbegriff für alle Technologien, die reale und virtuelle Welten verbinden (inkl. Virtual Reality, </a:t>
            </a:r>
            <a:r>
              <a:rPr lang="de-DE" sz="1800" dirty="0" err="1"/>
              <a:t>Augmented</a:t>
            </a:r>
            <a:r>
              <a:rPr lang="de-DE" sz="1800" dirty="0"/>
              <a:t> Reality, Mixed Reality)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Extended Reality (XR)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64F02C7-43B6-E18D-0B4C-BB65FAC6A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856847"/>
              </p:ext>
            </p:extLst>
          </p:nvPr>
        </p:nvGraphicFramePr>
        <p:xfrm>
          <a:off x="62290" y="2336561"/>
          <a:ext cx="12179287" cy="367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 descr="Definition Augmented Reality">
            <a:extLst>
              <a:ext uri="{FF2B5EF4-FFF2-40B4-BE49-F238E27FC236}">
                <a16:creationId xmlns:a16="http://schemas.microsoft.com/office/drawing/2014/main" id="{2D88F967-2D83-D70F-580A-89692A87E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6" b="48472"/>
          <a:stretch>
            <a:fillRect/>
          </a:stretch>
        </p:blipFill>
        <p:spPr bwMode="auto">
          <a:xfrm>
            <a:off x="1136406" y="2490751"/>
            <a:ext cx="2005013" cy="1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inition Augmented Reality">
            <a:extLst>
              <a:ext uri="{FF2B5EF4-FFF2-40B4-BE49-F238E27FC236}">
                <a16:creationId xmlns:a16="http://schemas.microsoft.com/office/drawing/2014/main" id="{3AD0DD6E-3D62-8CF9-A1B6-059CC8C88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1" b="26381"/>
          <a:stretch>
            <a:fillRect/>
          </a:stretch>
        </p:blipFill>
        <p:spPr bwMode="auto">
          <a:xfrm>
            <a:off x="5149426" y="2544051"/>
            <a:ext cx="2005013" cy="125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ion Augmented Reality">
            <a:extLst>
              <a:ext uri="{FF2B5EF4-FFF2-40B4-BE49-F238E27FC236}">
                <a16:creationId xmlns:a16="http://schemas.microsoft.com/office/drawing/2014/main" id="{784EE0C8-0FD3-8D2C-8D15-0DD0418CC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6" b="3615"/>
          <a:stretch>
            <a:fillRect/>
          </a:stretch>
        </p:blipFill>
        <p:spPr bwMode="auto">
          <a:xfrm>
            <a:off x="9077798" y="2534295"/>
            <a:ext cx="2005013" cy="125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Virtuelle Tierbeobachtung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FD866858-4FBF-61AA-F7D1-84CD27C7E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383942"/>
              </p:ext>
            </p:extLst>
          </p:nvPr>
        </p:nvGraphicFramePr>
        <p:xfrm>
          <a:off x="320855" y="1298197"/>
          <a:ext cx="11606040" cy="4697316"/>
        </p:xfrm>
        <a:graphic>
          <a:graphicData uri="http://schemas.openxmlformats.org/drawingml/2006/table">
            <a:tbl>
              <a:tblPr/>
              <a:tblGrid>
                <a:gridCol w="2901510">
                  <a:extLst>
                    <a:ext uri="{9D8B030D-6E8A-4147-A177-3AD203B41FA5}">
                      <a16:colId xmlns:a16="http://schemas.microsoft.com/office/drawing/2014/main" val="160530929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45188061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3963895577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1691102767"/>
                    </a:ext>
                  </a:extLst>
                </a:gridCol>
              </a:tblGrid>
              <a:tr h="331249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Kategorie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Muss ✅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Soll 🔷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Kann 🟢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49100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Gameplay &amp; Tiere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Eine begehbare Umgebung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Einzigartige Tiere pro Umgebung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Realistisches Tierverhalten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Tageszeiten beeinflussen Tierarten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erscheinen zufällig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Verschiedene Umgebungen (Regenwald, Savanne,  …)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Tierhäufigkeit variiert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Freies Erkunden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28329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Fotografie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Virtuelle Kamera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Controller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Geste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Zoom, Fokus, Blitz, Foto-Bewertung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48903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Fotos speichern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Tiersteckbriefe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Echte und virtuelle Fotos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Favoriten  markieren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25707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Mixed-Reality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in realer Umgebung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MR-Interaktion möglich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Interaktive Pflanzen/Felsen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36204"/>
                  </a:ext>
                </a:extLst>
              </a:tr>
              <a:tr h="107656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Plattform &amp; UI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 err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Meta</a:t>
                      </a: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 Quest 3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Account &amp; Login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Intuitives UI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MR-Navigation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Benutzername im Tagebuch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 durchblättern mit Gesten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98388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6A3D-A30C-4603-35AB-49792F7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F7FA45-7ECC-D29D-46A7-0B3BBDD1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8B0B7FD3-7B43-8164-2993-FC0E6A822ED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106973-2F66-447F-7C7E-05AC5C76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1" dirty="0"/>
              <a:t>Potentielle Erweiterungen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Punkte für Fotoqualität &amp; Seltenheit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Missionen &amp; Ziele (z. B. seltene Tiere fotografieren)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Freischaltung von Kamerafeatures &amp; neuen Umgebungen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Multiplayer-Modus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Neue Tiere &amp; Umgebungen als Updates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2404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EE45F6C-8F5D-1DAC-C143-8E63BE46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Entwicklungsumgebung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09F9-83E4-B924-2476-04332D8E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F3CB5DB-10A2-B56D-7F68-252575BC6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6588401-FDC6-E815-3878-7224CEB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E6A9CE83-A4A3-889A-8A7E-66EDF31B26B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478821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1101</Words>
  <Application>Microsoft Office PowerPoint</Application>
  <PresentationFormat>Breitbild</PresentationFormat>
  <Paragraphs>349</Paragraphs>
  <Slides>19</Slides>
  <Notes>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Arial</vt:lpstr>
      <vt:lpstr>Bradley Hand ITC</vt:lpstr>
      <vt:lpstr>Calibri</vt:lpstr>
      <vt:lpstr>Georgia</vt:lpstr>
      <vt:lpstr>MV Boli</vt:lpstr>
      <vt:lpstr>Symbol</vt:lpstr>
      <vt:lpstr>Times New Roman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 (XR)</vt:lpstr>
      <vt:lpstr>Virtuelle Tierbeobachtung</vt:lpstr>
      <vt:lpstr>Anforderungen</vt:lpstr>
      <vt:lpstr>Anforderungen</vt:lpstr>
      <vt:lpstr>Entwicklungsumgebung</vt:lpstr>
      <vt:lpstr>Architekturmodell</vt:lpstr>
      <vt:lpstr>Architekturmodell – MVVM-3D</vt:lpstr>
      <vt:lpstr>Aufbau des Prototyps</vt:lpstr>
      <vt:lpstr>Backend</vt:lpstr>
      <vt:lpstr>Backend</vt:lpstr>
      <vt:lpstr>MVC — Model-View-Controller</vt:lpstr>
      <vt:lpstr>Frontend</vt:lpstr>
      <vt:lpstr>Implementierung</vt:lpstr>
      <vt:lpstr>Ausblick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Silja-Marie</cp:lastModifiedBy>
  <cp:revision>16</cp:revision>
  <cp:lastPrinted>2017-06-26T12:51:52Z</cp:lastPrinted>
  <dcterms:created xsi:type="dcterms:W3CDTF">2018-10-18T12:34:26Z</dcterms:created>
  <dcterms:modified xsi:type="dcterms:W3CDTF">2025-08-01T10:30:45Z</dcterms:modified>
</cp:coreProperties>
</file>